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66" r:id="rId2"/>
    <p:sldId id="286" r:id="rId3"/>
    <p:sldId id="335" r:id="rId4"/>
    <p:sldId id="280" r:id="rId5"/>
    <p:sldId id="349" r:id="rId6"/>
    <p:sldId id="351" r:id="rId7"/>
    <p:sldId id="294" r:id="rId8"/>
    <p:sldId id="296" r:id="rId9"/>
    <p:sldId id="299" r:id="rId10"/>
    <p:sldId id="295" r:id="rId11"/>
    <p:sldId id="300" r:id="rId12"/>
    <p:sldId id="359" r:id="rId13"/>
    <p:sldId id="301" r:id="rId14"/>
    <p:sldId id="293" r:id="rId15"/>
    <p:sldId id="360" r:id="rId16"/>
    <p:sldId id="297" r:id="rId17"/>
    <p:sldId id="303" r:id="rId18"/>
    <p:sldId id="306" r:id="rId19"/>
    <p:sldId id="302" r:id="rId20"/>
    <p:sldId id="336" r:id="rId21"/>
    <p:sldId id="337" r:id="rId22"/>
    <p:sldId id="338" r:id="rId23"/>
    <p:sldId id="339" r:id="rId24"/>
    <p:sldId id="340" r:id="rId25"/>
    <p:sldId id="341" r:id="rId26"/>
    <p:sldId id="342" r:id="rId27"/>
    <p:sldId id="343" r:id="rId28"/>
    <p:sldId id="344" r:id="rId29"/>
    <p:sldId id="314" r:id="rId30"/>
    <p:sldId id="323" r:id="rId31"/>
    <p:sldId id="316" r:id="rId32"/>
    <p:sldId id="325" r:id="rId33"/>
    <p:sldId id="322" r:id="rId34"/>
    <p:sldId id="324" r:id="rId35"/>
    <p:sldId id="317" r:id="rId36"/>
    <p:sldId id="326" r:id="rId37"/>
    <p:sldId id="327" r:id="rId38"/>
    <p:sldId id="328" r:id="rId39"/>
    <p:sldId id="318" r:id="rId40"/>
    <p:sldId id="330" r:id="rId41"/>
    <p:sldId id="332" r:id="rId42"/>
    <p:sldId id="347" r:id="rId43"/>
    <p:sldId id="285" r:id="rId44"/>
    <p:sldId id="334" r:id="rId45"/>
    <p:sldId id="358" r:id="rId46"/>
    <p:sldId id="361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DEF"/>
    <a:srgbClr val="FF0000"/>
    <a:srgbClr val="CDF1FF"/>
    <a:srgbClr val="8BDEFF"/>
    <a:srgbClr val="0062D7"/>
    <a:srgbClr val="A18DB9"/>
    <a:srgbClr val="6E97C8"/>
    <a:srgbClr val="477BB9"/>
    <a:srgbClr val="933735"/>
    <a:srgbClr val="3F9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34579" autoAdjust="0"/>
    <p:restoredTop sz="86332" autoAdjust="0"/>
  </p:normalViewPr>
  <p:slideViewPr>
    <p:cSldViewPr snapToGrid="0">
      <p:cViewPr>
        <p:scale>
          <a:sx n="70" d="100"/>
          <a:sy n="70" d="100"/>
        </p:scale>
        <p:origin x="-1140" y="-1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908"/>
    </p:cViewPr>
  </p:sorterViewPr>
  <p:notesViewPr>
    <p:cSldViewPr snapToGrid="0">
      <p:cViewPr varScale="1">
        <p:scale>
          <a:sx n="101" d="100"/>
          <a:sy n="101" d="100"/>
        </p:scale>
        <p:origin x="-2178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777312-AD05-4E78-B2A4-10C9647DC3ED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3B2649-56BC-4F9B-B7C8-98EE1FB1A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2765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CCF28-2012-4623-8E3B-7B1DA3B39011}" type="datetimeFigureOut">
              <a:rPr lang="en-US" smtClean="0"/>
              <a:pPr/>
              <a:t>4/2/2016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63A284-FE38-4107-AC70-2057EF175A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590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Toward</a:t>
            </a:r>
            <a:r>
              <a:rPr lang="en-US" baseline="0" dirty="0" smtClean="0"/>
              <a:t> this goal we have built a gene-complete, computational model of a single bacterial cell which</a:t>
            </a:r>
          </a:p>
          <a:p>
            <a:pPr>
              <a:buFontTx/>
              <a:buChar char="-"/>
            </a:pPr>
            <a:r>
              <a:rPr lang="en-US" baseline="0" dirty="0" smtClean="0"/>
              <a:t> Integrates all cellular processes into a single computational model, providing a unified understanding of cellular physiology, which</a:t>
            </a:r>
          </a:p>
          <a:p>
            <a:pPr>
              <a:buFontTx/>
              <a:buChar char="-"/>
            </a:pPr>
            <a:r>
              <a:rPr lang="en-US" baseline="0" dirty="0" smtClean="0"/>
              <a:t> Predicts the dynamics of every molecule and process, </a:t>
            </a:r>
          </a:p>
          <a:p>
            <a:pPr>
              <a:buFontTx/>
              <a:buChar char="-"/>
            </a:pPr>
            <a:r>
              <a:rPr lang="en-US" baseline="0" dirty="0" smtClean="0"/>
              <a:t> Can be used to guide experimental design and inform data analysis</a:t>
            </a:r>
          </a:p>
          <a:p>
            <a:pPr>
              <a:buFontTx/>
              <a:buChar char="-"/>
            </a:pPr>
            <a:r>
              <a:rPr lang="en-US" baseline="0" dirty="0" smtClean="0"/>
              <a:t> Hopefully in the future, in concert with emerging genome-scale DNA synthesis techniques, can be used to guide rational engineering of biological systems</a:t>
            </a:r>
          </a:p>
          <a:p>
            <a:pPr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3A284-FE38-4107-AC70-2057EF175A33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</a:t>
            </a:r>
            <a:r>
              <a:rPr lang="en-US" baseline="0" dirty="0" smtClean="0"/>
              <a:t> central challenge in cell biology is to understand the molecular basis of cellular behaviors, that is:</a:t>
            </a:r>
          </a:p>
          <a:p>
            <a:pPr>
              <a:buFontTx/>
              <a:buChar char="-"/>
            </a:pPr>
            <a:r>
              <a:rPr lang="en-US" baseline="0" dirty="0" smtClean="0"/>
              <a:t> to understand how cellular behaviors arise from the interactions of </a:t>
            </a:r>
            <a:r>
              <a:rPr lang="en-US" baseline="0" dirty="0" err="1" smtClean="0"/>
              <a:t>biomolecules</a:t>
            </a:r>
            <a:r>
              <a:rPr lang="en-US" baseline="0" dirty="0" smtClean="0"/>
              <a:t>, </a:t>
            </a:r>
          </a:p>
          <a:p>
            <a:pPr>
              <a:buFontTx/>
              <a:buChar char="-"/>
            </a:pPr>
            <a:r>
              <a:rPr lang="en-US" baseline="0" dirty="0" smtClean="0"/>
              <a:t> to understand how cellular processes are controlled and coordinated at the molecular level,</a:t>
            </a:r>
          </a:p>
          <a:p>
            <a:pPr>
              <a:buFontTx/>
              <a:buChar char="-"/>
            </a:pPr>
            <a:r>
              <a:rPr lang="en-US" baseline="0" dirty="0" smtClean="0"/>
              <a:t> to understand how cells allocate limited molecular resources for growth and </a:t>
            </a:r>
            <a:r>
              <a:rPr lang="en-US" baseline="0" dirty="0" err="1" smtClean="0"/>
              <a:t>maintainence</a:t>
            </a:r>
            <a:r>
              <a:rPr lang="en-US" baseline="0" dirty="0" smtClean="0"/>
              <a:t>,</a:t>
            </a:r>
          </a:p>
          <a:p>
            <a:pPr>
              <a:buFontTx/>
              <a:buChar char="-"/>
            </a:pPr>
            <a:r>
              <a:rPr lang="en-US" baseline="0" dirty="0" smtClean="0"/>
              <a:t> and more.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3A284-FE38-4107-AC70-2057EF175A33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3151 simulations (192 </a:t>
            </a:r>
            <a:r>
              <a:rPr lang="en-US" dirty="0" err="1" smtClean="0"/>
              <a:t>wt</a:t>
            </a:r>
            <a:r>
              <a:rPr lang="en-US" dirty="0" smtClean="0"/>
              <a:t>, 2959 deletions)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3A284-FE38-4107-AC70-2057EF175A3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575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3151 simulations (192 </a:t>
            </a:r>
            <a:r>
              <a:rPr lang="en-US" dirty="0" err="1" smtClean="0"/>
              <a:t>wt</a:t>
            </a:r>
            <a:r>
              <a:rPr lang="en-US" dirty="0" smtClean="0"/>
              <a:t>, 2959 deletions)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3A284-FE38-4107-AC70-2057EF175A3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575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</a:t>
            </a:r>
            <a:r>
              <a:rPr lang="en-US" baseline="0" dirty="0" smtClean="0"/>
              <a:t> central challenge in cell biology is to understand the molecular basis of cellular behaviors, that is:</a:t>
            </a:r>
          </a:p>
          <a:p>
            <a:pPr>
              <a:buFontTx/>
              <a:buChar char="-"/>
            </a:pPr>
            <a:r>
              <a:rPr lang="en-US" baseline="0" dirty="0" smtClean="0"/>
              <a:t> to understand how cellular behaviors arise from the interactions of </a:t>
            </a:r>
            <a:r>
              <a:rPr lang="en-US" baseline="0" dirty="0" err="1" smtClean="0"/>
              <a:t>biomolecules</a:t>
            </a:r>
            <a:r>
              <a:rPr lang="en-US" baseline="0" dirty="0" smtClean="0"/>
              <a:t>, </a:t>
            </a:r>
          </a:p>
          <a:p>
            <a:pPr>
              <a:buFontTx/>
              <a:buChar char="-"/>
            </a:pPr>
            <a:r>
              <a:rPr lang="en-US" baseline="0" dirty="0" smtClean="0"/>
              <a:t> to understand how cellular processes are controlled and coordinated at the molecular level,</a:t>
            </a:r>
          </a:p>
          <a:p>
            <a:pPr>
              <a:buFontTx/>
              <a:buChar char="-"/>
            </a:pPr>
            <a:r>
              <a:rPr lang="en-US" baseline="0" dirty="0" smtClean="0"/>
              <a:t> to understand how cells allocate limited molecular resources for growth and </a:t>
            </a:r>
            <a:r>
              <a:rPr lang="en-US" baseline="0" dirty="0" err="1" smtClean="0"/>
              <a:t>maintainence</a:t>
            </a:r>
            <a:r>
              <a:rPr lang="en-US" baseline="0" dirty="0" smtClean="0"/>
              <a:t>,</a:t>
            </a:r>
          </a:p>
          <a:p>
            <a:pPr>
              <a:buFontTx/>
              <a:buChar char="-"/>
            </a:pPr>
            <a:r>
              <a:rPr lang="en-US" baseline="0" dirty="0" smtClean="0"/>
              <a:t> and more.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3A284-FE38-4107-AC70-2057EF175A33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FE2EF-D59C-4FE8-B831-14E40956EE33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144000" cy="1447800"/>
          </a:xfrm>
          <a:noFill/>
        </p:spPr>
        <p:txBody>
          <a:bodyPr>
            <a:noAutofit/>
          </a:bodyPr>
          <a:lstStyle>
            <a:lvl1pPr>
              <a:defRPr sz="440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r>
              <a:rPr lang="en-US" dirty="0" smtClean="0"/>
              <a:t>ADF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5943600"/>
            <a:ext cx="9144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0" rIns="182880" bIns="0" rtlCol="0" anchor="ctr"/>
          <a:lstStyle/>
          <a:p>
            <a:pPr algn="r"/>
            <a:endParaRPr lang="en-US" sz="2000" b="1" dirty="0" smtClean="0">
              <a:solidFill>
                <a:schemeClr val="bg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579353" y="1569720"/>
            <a:ext cx="5985294" cy="425787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0" y="5943600"/>
            <a:ext cx="9144000" cy="91440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 b="1">
                <a:solidFill>
                  <a:schemeClr val="bg1"/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8ED94-D8E1-40BF-A5F2-19FF3DAB4F00}" type="datetime1">
              <a:rPr lang="en-US" smtClean="0"/>
              <a:pPr/>
              <a:t>4/2/2016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C18C-6F3D-47B3-8E83-B2DD4171A1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 marL="182880" indent="-182880"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DD789-E9D9-42DA-AF98-97414BDF9D3A}" type="datetime1">
              <a:rPr lang="en-US" smtClean="0"/>
              <a:pPr/>
              <a:t>4/2/2016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C18C-6F3D-47B3-8E83-B2DD4171A1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A50D-4B6C-4E1E-9012-F73DD6445E9D}" type="datetime1">
              <a:rPr lang="en-US" smtClean="0"/>
              <a:pPr/>
              <a:t>4/2/2016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C18C-6F3D-47B3-8E83-B2DD4171A1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58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381000" y="1524000"/>
            <a:ext cx="8382000" cy="3962400"/>
          </a:xfrm>
        </p:spPr>
        <p:txBody>
          <a:bodyPr/>
          <a:lstStyle>
            <a:lvl1pPr marL="0" indent="0" algn="ctr">
              <a:spcBef>
                <a:spcPts val="2400"/>
              </a:spcBef>
              <a:buFontTx/>
              <a:buNone/>
              <a:defRPr sz="2800" b="1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FontTx/>
              <a:buNone/>
              <a:defRPr sz="2200"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0" y="5852160"/>
            <a:ext cx="9144000" cy="100584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614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2019869"/>
            <a:ext cx="9144000" cy="1447800"/>
          </a:xfrm>
          <a:noFill/>
        </p:spPr>
        <p:txBody>
          <a:bodyPr>
            <a:noAutofit/>
          </a:bodyPr>
          <a:lstStyle>
            <a:lvl1pPr>
              <a:defRPr sz="440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r>
              <a:rPr lang="en-US" dirty="0" smtClean="0"/>
              <a:t>ADF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91720"/>
            <a:ext cx="6400800" cy="762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sp>
        <p:nvSpPr>
          <p:cNvPr id="7" name="Rectangle 6"/>
          <p:cNvSpPr/>
          <p:nvPr userDrawn="1"/>
        </p:nvSpPr>
        <p:spPr>
          <a:xfrm>
            <a:off x="0" y="5943600"/>
            <a:ext cx="9144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0" rIns="182880" bIns="0" rtlCol="0" anchor="ctr"/>
          <a:lstStyle/>
          <a:p>
            <a:pPr algn="r"/>
            <a:endParaRPr lang="en-US" sz="2000" b="1" dirty="0" smtClean="0">
              <a:solidFill>
                <a:schemeClr val="bg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0" y="5943600"/>
            <a:ext cx="9144000" cy="91440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 b="1">
                <a:solidFill>
                  <a:schemeClr val="bg1"/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550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2019869"/>
            <a:ext cx="9144000" cy="1447800"/>
          </a:xfrm>
          <a:noFill/>
        </p:spPr>
        <p:txBody>
          <a:bodyPr>
            <a:noAutofit/>
          </a:bodyPr>
          <a:lstStyle>
            <a:lvl1pPr>
              <a:defRPr sz="4400">
                <a:solidFill>
                  <a:sysClr val="windowText" lastClr="000000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r>
              <a:rPr lang="en-US" dirty="0" smtClean="0"/>
              <a:t>ADF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91720"/>
            <a:ext cx="6400800" cy="762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4085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2019869"/>
            <a:ext cx="9144000" cy="1447800"/>
          </a:xfrm>
          <a:solidFill>
            <a:schemeClr val="tx1"/>
          </a:solidFill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r>
              <a:rPr lang="en-US" dirty="0" smtClean="0"/>
              <a:t>ADF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91720"/>
            <a:ext cx="6400800" cy="762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9121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11780"/>
            <a:ext cx="9144000" cy="1234440"/>
          </a:xfrm>
        </p:spPr>
        <p:txBody>
          <a:bodyPr anchor="ctr">
            <a:normAutofit/>
          </a:bodyPr>
          <a:lstStyle>
            <a:lvl1pPr algn="ctr">
              <a:defRPr sz="30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89C72-81C6-45EC-8F4C-987B079167C2}" type="datetime1">
              <a:rPr lang="en-US" smtClean="0"/>
              <a:pPr/>
              <a:t>4/2/2016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C18C-6F3D-47B3-8E83-B2DD4171A1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2880" indent="-182880">
              <a:defRPr/>
            </a:lvl1pPr>
            <a:lvl2pPr marL="548640" indent="-274320">
              <a:defRPr/>
            </a:lvl2pPr>
            <a:lvl3pPr marL="822960" indent="-182880">
              <a:defRPr/>
            </a:lvl3pPr>
            <a:lvl4pPr marL="1097280" indent="-274320">
              <a:defRPr/>
            </a:lvl4pPr>
            <a:lvl5pPr marL="1371600" indent="-18288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AC1D3-8C57-4C72-A7ED-58F287583DBD}" type="datetime1">
              <a:rPr lang="en-US" smtClean="0"/>
              <a:pPr/>
              <a:t>4/2/2016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C18C-6F3D-47B3-8E83-B2DD4171A1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182880" indent="-182880"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 marL="182880" indent="-182880"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B68F1-7CD9-43B4-B455-779341A55CAB}" type="datetime1">
              <a:rPr lang="en-US" smtClean="0"/>
              <a:pPr/>
              <a:t>4/2/2016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C18C-6F3D-47B3-8E83-B2DD4171A1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solidFill>
            <a:schemeClr val="tx1"/>
          </a:solidFill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 marL="182880" indent="-182880"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solidFill>
            <a:schemeClr val="tx1"/>
          </a:solidFill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 marL="182880" indent="-182880"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CC7FA-1406-4711-A0A9-155F12CD395A}" type="datetime1">
              <a:rPr lang="en-US" smtClean="0"/>
              <a:pPr/>
              <a:t>4/2/2016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C18C-6F3D-47B3-8E83-B2DD4171A1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9574D-5E58-4BE0-8008-E2E81E487A7A}" type="datetime1">
              <a:rPr lang="en-US" smtClean="0"/>
              <a:pPr/>
              <a:t>4/2/2016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C18C-6F3D-47B3-8E83-B2DD4171A1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52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1C163-04AF-4DE8-A477-042DB02ED892}" type="datetime1">
              <a:rPr lang="en-US" smtClean="0"/>
              <a:pPr/>
              <a:t>4/2/2016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AC18C-6F3D-47B3-8E83-B2DD4171A10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63" r:id="rId4"/>
    <p:sldLayoutId id="2147483651" r:id="rId5"/>
    <p:sldLayoutId id="2147483650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60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bg1"/>
          </a:solidFill>
          <a:latin typeface="CMU Bright" pitchFamily="2" charset="0"/>
          <a:ea typeface="CMU Bright" pitchFamily="2" charset="0"/>
          <a:cs typeface="CMU Bright" pitchFamily="2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MU Bright" pitchFamily="2" charset="0"/>
          <a:ea typeface="CMU Bright" pitchFamily="2" charset="0"/>
          <a:cs typeface="CMU Bright" pitchFamily="2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MU Bright" pitchFamily="2" charset="0"/>
          <a:ea typeface="CMU Bright" pitchFamily="2" charset="0"/>
          <a:cs typeface="CMU Bright" pitchFamily="2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MU Bright" pitchFamily="2" charset="0"/>
          <a:ea typeface="CMU Bright" pitchFamily="2" charset="0"/>
          <a:cs typeface="CMU Bright" pitchFamily="2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MU Bright" pitchFamily="2" charset="0"/>
          <a:ea typeface="CMU Bright" pitchFamily="2" charset="0"/>
          <a:cs typeface="CMU Bright" pitchFamily="2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MU Bright" pitchFamily="2" charset="0"/>
          <a:ea typeface="CMU Bright" pitchFamily="2" charset="0"/>
          <a:cs typeface="CMU Bright" pitchFamily="2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gif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image" Target="../media/image57.gif"/><Relationship Id="rId3" Type="http://schemas.openxmlformats.org/officeDocument/2006/relationships/image" Target="../media/image48.gif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0.png"/><Relationship Id="rId11" Type="http://schemas.openxmlformats.org/officeDocument/2006/relationships/image" Target="../media/image55.jpeg"/><Relationship Id="rId5" Type="http://schemas.openxmlformats.org/officeDocument/2006/relationships/image" Target="../media/image1.png"/><Relationship Id="rId10" Type="http://schemas.openxmlformats.org/officeDocument/2006/relationships/image" Target="../media/image54.gif"/><Relationship Id="rId4" Type="http://schemas.openxmlformats.org/officeDocument/2006/relationships/image" Target="../media/image49.png"/><Relationship Id="rId9" Type="http://schemas.openxmlformats.org/officeDocument/2006/relationships/image" Target="../media/image53.png"/><Relationship Id="rId14" Type="http://schemas.openxmlformats.org/officeDocument/2006/relationships/image" Target="../media/image58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gif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914400"/>
          </a:xfrm>
          <a:solidFill>
            <a:schemeClr val="tx1"/>
          </a:solidFill>
        </p:spPr>
        <p:txBody>
          <a:bodyPr/>
          <a:lstStyle/>
          <a:p>
            <a:r>
              <a:rPr lang="en-US" sz="3000" dirty="0" smtClean="0">
                <a:solidFill>
                  <a:schemeClr val="bg1"/>
                </a:solidFill>
                <a:effectLst/>
              </a:rPr>
              <a:t>Systemizing </a:t>
            </a:r>
            <a:r>
              <a:rPr lang="en-US" sz="3000" dirty="0" smtClean="0">
                <a:solidFill>
                  <a:schemeClr val="bg1"/>
                </a:solidFill>
                <a:effectLst/>
              </a:rPr>
              <a:t>and accelerating </a:t>
            </a:r>
            <a:r>
              <a:rPr lang="en-US" sz="3000" dirty="0" smtClean="0">
                <a:solidFill>
                  <a:schemeClr val="bg1"/>
                </a:solidFill>
                <a:effectLst/>
              </a:rPr>
              <a:t>whole-cell</a:t>
            </a:r>
            <a:r>
              <a:rPr lang="en-US" sz="3000" dirty="0" smtClean="0">
                <a:solidFill>
                  <a:schemeClr val="bg1"/>
                </a:solidFill>
                <a:effectLst/>
              </a:rPr>
              <a:t> modeling</a:t>
            </a:r>
            <a:endParaRPr lang="en-US" sz="3000" dirty="0">
              <a:solidFill>
                <a:schemeClr val="bg1"/>
              </a:solidFill>
              <a:effectLst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5943600"/>
            <a:ext cx="9144000" cy="914400"/>
          </a:xfrm>
        </p:spPr>
        <p:txBody>
          <a:bodyPr>
            <a:normAutofit/>
          </a:bodyPr>
          <a:lstStyle/>
          <a:p>
            <a:pPr>
              <a:lnSpc>
                <a:spcPct val="85000"/>
              </a:lnSpc>
            </a:pPr>
            <a:r>
              <a:rPr lang="en-US" dirty="0" smtClean="0"/>
              <a:t>KarrLab.org</a:t>
            </a:r>
          </a:p>
          <a:p>
            <a:pPr>
              <a:lnSpc>
                <a:spcPct val="85000"/>
              </a:lnSpc>
            </a:pPr>
            <a:r>
              <a:rPr lang="en-US" dirty="0" smtClean="0"/>
              <a:t>karr@mssm.edu</a:t>
            </a:r>
            <a:endParaRPr lang="en-US" dirty="0"/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19418" y="6096000"/>
            <a:ext cx="2895600" cy="609600"/>
          </a:xfrm>
          <a:prstGeom prst="rect">
            <a:avLst/>
          </a:prstGeom>
          <a:effectLst/>
        </p:spPr>
        <p:txBody>
          <a:bodyPr vert="horz" lIns="0" tIns="0" rIns="0" bIns="0" rtlCol="0">
            <a:norm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uLnTx/>
                <a:uFillTx/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Jonathan Karr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en-US" sz="2000" b="1" dirty="0" smtClean="0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April 8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uLnTx/>
                <a:uFillTx/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 2016</a:t>
            </a:r>
          </a:p>
        </p:txBody>
      </p:sp>
      <p:pic>
        <p:nvPicPr>
          <p:cNvPr id="8" name="Picture 3" descr="C:\Users\jonrkarr\Google Drive\Mt Sinai\logos\Sinai - horizontal - blac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459" y="6080760"/>
            <a:ext cx="1917082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5" descr="platform.pd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880" y="1859240"/>
            <a:ext cx="8778240" cy="247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52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66851" y="2133601"/>
            <a:ext cx="1533524" cy="1466850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  <a:effectLst>
            <a:glow rad="63500">
              <a:schemeClr val="accent1">
                <a:alpha val="0"/>
              </a:schemeClr>
            </a:glow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 smtClean="0">
              <a:solidFill>
                <a:schemeClr val="bg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Aggregate data</a:t>
            </a:r>
          </a:p>
        </p:txBody>
      </p:sp>
      <p:pic>
        <p:nvPicPr>
          <p:cNvPr id="5" name="Content Placeholder 5" descr="platform.pd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880" y="1859240"/>
            <a:ext cx="8778240" cy="247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4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Aggregate data</a:t>
            </a:r>
            <a:endParaRPr lang="en-US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4363388"/>
              </p:ext>
            </p:extLst>
          </p:nvPr>
        </p:nvGraphicFramePr>
        <p:xfrm>
          <a:off x="1905000" y="914400"/>
          <a:ext cx="5322339" cy="585216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08280"/>
                <a:gridCol w="1989860"/>
                <a:gridCol w="3124199"/>
              </a:tblGrid>
              <a:tr h="150019">
                <a:tc>
                  <a:txBody>
                    <a:bodyPr/>
                    <a:lstStyle/>
                    <a:p>
                      <a:endParaRPr lang="en-US" sz="1200" dirty="0"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Data type</a:t>
                      </a:r>
                      <a:endParaRPr lang="en-US" sz="1200" dirty="0"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Source</a:t>
                      </a:r>
                      <a:endParaRPr lang="en-US" sz="1200" dirty="0"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/>
                </a:tc>
              </a:tr>
              <a:tr h="150019">
                <a:tc rowSpan="24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Baseline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 vert="vert270"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Chaperones</a:t>
                      </a:r>
                      <a:endParaRPr lang="en-US" sz="1200" dirty="0"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Literature</a:t>
                      </a:r>
                      <a:endParaRPr lang="en-US" sz="1200" dirty="0"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/>
                </a:tc>
              </a:tr>
              <a:tr h="150019">
                <a:tc vMerge="1">
                  <a:txBody>
                    <a:bodyPr/>
                    <a:lstStyle/>
                    <a:p>
                      <a:endParaRPr lang="en-US" sz="1200" dirty="0">
                        <a:latin typeface="CMU Bright" pitchFamily="2" charset="0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Complex composition</a:t>
                      </a:r>
                      <a:endParaRPr lang="en-US" sz="1200" dirty="0"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fr-FR" sz="1200" dirty="0" err="1" smtClean="0"/>
                        <a:t>Human</a:t>
                      </a:r>
                      <a:r>
                        <a:rPr lang="fr-FR" sz="1200" dirty="0" smtClean="0"/>
                        <a:t> Soluble </a:t>
                      </a:r>
                      <a:r>
                        <a:rPr lang="fr-FR" sz="1200" dirty="0" err="1" smtClean="0"/>
                        <a:t>Protein</a:t>
                      </a:r>
                      <a:r>
                        <a:rPr lang="fr-FR" sz="1200" dirty="0" smtClean="0"/>
                        <a:t> Complexes DB</a:t>
                      </a:r>
                      <a:endParaRPr lang="en-US" sz="1200" dirty="0"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/>
                </a:tc>
              </a:tr>
              <a:tr h="150019">
                <a:tc vMerge="1">
                  <a:txBody>
                    <a:bodyPr/>
                    <a:lstStyle/>
                    <a:p>
                      <a:endParaRPr lang="en-US" sz="1200" dirty="0">
                        <a:latin typeface="CMU Bright" pitchFamily="2" charset="0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>
                    <a:solidFill>
                      <a:srgbClr val="CDF1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DNA binding sites</a:t>
                      </a:r>
                      <a:endParaRPr lang="en-US" sz="1200" dirty="0"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TRANSFAC, </a:t>
                      </a:r>
                      <a:r>
                        <a:rPr lang="en-US" sz="1200" dirty="0" err="1" smtClean="0"/>
                        <a:t>AnimalTFDB</a:t>
                      </a:r>
                      <a:endParaRPr lang="en-US" sz="1200" dirty="0"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/>
                </a:tc>
              </a:tr>
              <a:tr h="150019">
                <a:tc vMerge="1">
                  <a:txBody>
                    <a:bodyPr/>
                    <a:lstStyle/>
                    <a:p>
                      <a:endParaRPr lang="en-US" sz="1200" dirty="0">
                        <a:latin typeface="CMU Bright" pitchFamily="2" charset="0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DNA footprints</a:t>
                      </a:r>
                      <a:endParaRPr lang="en-US" sz="1200" dirty="0"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Literature</a:t>
                      </a:r>
                      <a:endParaRPr lang="en-US" sz="1200" dirty="0"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/>
                </a:tc>
              </a:tr>
              <a:tr h="150019">
                <a:tc vMerge="1">
                  <a:txBody>
                    <a:bodyPr/>
                    <a:lstStyle/>
                    <a:p>
                      <a:endParaRPr lang="en-US" sz="1200" dirty="0">
                        <a:latin typeface="CMU Bright" pitchFamily="2" charset="0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>
                    <a:solidFill>
                      <a:srgbClr val="CDF1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DNA methylation</a:t>
                      </a:r>
                      <a:endParaRPr lang="en-US" sz="1200" dirty="0"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MethBase</a:t>
                      </a:r>
                      <a:endParaRPr lang="en-US" sz="1200" dirty="0"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/>
                </a:tc>
              </a:tr>
              <a:tr h="150019">
                <a:tc vMerge="1">
                  <a:txBody>
                    <a:bodyPr/>
                    <a:lstStyle/>
                    <a:p>
                      <a:endParaRPr lang="en-US" sz="1200" dirty="0">
                        <a:latin typeface="CMU Bright" pitchFamily="2" charset="0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DNA sequence</a:t>
                      </a:r>
                      <a:endParaRPr lang="en-US" sz="1200" dirty="0"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Genome Reference Consortium</a:t>
                      </a:r>
                      <a:endParaRPr lang="en-US" sz="1200" dirty="0"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/>
                </a:tc>
              </a:tr>
              <a:tr h="150019">
                <a:tc vMerge="1">
                  <a:txBody>
                    <a:bodyPr/>
                    <a:lstStyle/>
                    <a:p>
                      <a:endParaRPr lang="en-US" sz="1200" dirty="0">
                        <a:latin typeface="CMU Bright" pitchFamily="2" charset="0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>
                    <a:solidFill>
                      <a:srgbClr val="CDF1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Gene-drug interactions</a:t>
                      </a:r>
                      <a:endParaRPr lang="en-US" sz="1200" dirty="0"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DrugBank</a:t>
                      </a:r>
                      <a:r>
                        <a:rPr lang="en-US" sz="1200" dirty="0" smtClean="0"/>
                        <a:t>, </a:t>
                      </a:r>
                      <a:r>
                        <a:rPr lang="en-US" sz="1200" dirty="0" err="1" smtClean="0"/>
                        <a:t>PharmaGKB</a:t>
                      </a:r>
                      <a:endParaRPr lang="en-US" sz="1200" dirty="0"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/>
                </a:tc>
              </a:tr>
              <a:tr h="150019">
                <a:tc vMerge="1">
                  <a:txBody>
                    <a:bodyPr/>
                    <a:lstStyle/>
                    <a:p>
                      <a:endParaRPr lang="en-US" sz="1200" dirty="0">
                        <a:latin typeface="CMU Bright" pitchFamily="2" charset="0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Genome annotation</a:t>
                      </a:r>
                      <a:endParaRPr lang="en-US" sz="1200" dirty="0"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Ensembl</a:t>
                      </a:r>
                      <a:endParaRPr lang="en-US" sz="1200" dirty="0"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/>
                </a:tc>
              </a:tr>
              <a:tr h="150019">
                <a:tc vMerge="1">
                  <a:txBody>
                    <a:bodyPr/>
                    <a:lstStyle/>
                    <a:p>
                      <a:endParaRPr lang="en-US" sz="1200" dirty="0">
                        <a:latin typeface="CMU Bright" pitchFamily="2" charset="0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Growth rates</a:t>
                      </a:r>
                      <a:endParaRPr lang="en-US" sz="1200" dirty="0"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Hapmap</a:t>
                      </a:r>
                      <a:r>
                        <a:rPr lang="en-US" sz="1200" dirty="0" smtClean="0"/>
                        <a:t>,</a:t>
                      </a:r>
                      <a:r>
                        <a:rPr lang="en-US" sz="1200" baseline="0" dirty="0" smtClean="0"/>
                        <a:t> NCI-60</a:t>
                      </a:r>
                      <a:endParaRPr lang="en-US" sz="1200" dirty="0"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/>
                </a:tc>
              </a:tr>
              <a:tr h="150019">
                <a:tc vMerge="1">
                  <a:txBody>
                    <a:bodyPr/>
                    <a:lstStyle/>
                    <a:p>
                      <a:endParaRPr lang="en-US" sz="1200" dirty="0">
                        <a:latin typeface="CMU Bright" pitchFamily="2" charset="0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Metabolite concentrations</a:t>
                      </a:r>
                      <a:endParaRPr lang="en-US" sz="1200" dirty="0"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Human Metabolome Database</a:t>
                      </a:r>
                      <a:endParaRPr lang="en-US" sz="1200" dirty="0"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/>
                </a:tc>
              </a:tr>
              <a:tr h="150019">
                <a:tc vMerge="1">
                  <a:txBody>
                    <a:bodyPr/>
                    <a:lstStyle/>
                    <a:p>
                      <a:endParaRPr lang="en-US" sz="1200" dirty="0">
                        <a:latin typeface="CMU Bright" pitchFamily="2" charset="0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Protein cofactors</a:t>
                      </a:r>
                      <a:endParaRPr lang="en-US" sz="1200" dirty="0"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UniProt</a:t>
                      </a:r>
                      <a:endParaRPr lang="en-US" sz="1200" dirty="0"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/>
                </a:tc>
              </a:tr>
              <a:tr h="150019">
                <a:tc vMerge="1">
                  <a:txBody>
                    <a:bodyPr/>
                    <a:lstStyle/>
                    <a:p>
                      <a:endParaRPr lang="en-US" sz="1200" dirty="0">
                        <a:latin typeface="CMU Bright" pitchFamily="2" charset="0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Protein expression</a:t>
                      </a:r>
                      <a:endParaRPr lang="en-US" sz="1200" dirty="0"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Human</a:t>
                      </a:r>
                      <a:r>
                        <a:rPr lang="en-US" sz="1200" baseline="0" dirty="0" smtClean="0"/>
                        <a:t> Protein Atlas</a:t>
                      </a:r>
                      <a:endParaRPr lang="en-US" sz="1200" dirty="0"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/>
                </a:tc>
              </a:tr>
              <a:tr h="150019">
                <a:tc vMerge="1">
                  <a:txBody>
                    <a:bodyPr/>
                    <a:lstStyle/>
                    <a:p>
                      <a:endParaRPr lang="en-US" sz="1200" dirty="0">
                        <a:latin typeface="CMU Bright" pitchFamily="2" charset="0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Protein half-lives</a:t>
                      </a:r>
                      <a:endParaRPr lang="en-US" sz="1200" dirty="0"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Literature</a:t>
                      </a:r>
                      <a:endParaRPr lang="en-US" sz="1200" dirty="0"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/>
                </a:tc>
              </a:tr>
              <a:tr h="150019">
                <a:tc vMerge="1">
                  <a:txBody>
                    <a:bodyPr/>
                    <a:lstStyle/>
                    <a:p>
                      <a:endParaRPr lang="en-US" sz="1200" dirty="0">
                        <a:latin typeface="CMU Bright" pitchFamily="2" charset="0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Protein localization</a:t>
                      </a:r>
                      <a:endParaRPr lang="en-US" sz="1200" dirty="0"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Human Protein Atlas</a:t>
                      </a:r>
                      <a:endParaRPr lang="en-US" sz="1200" dirty="0"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/>
                </a:tc>
              </a:tr>
              <a:tr h="150019">
                <a:tc vMerge="1">
                  <a:txBody>
                    <a:bodyPr/>
                    <a:lstStyle/>
                    <a:p>
                      <a:endParaRPr lang="en-US" sz="1200" dirty="0">
                        <a:latin typeface="CMU Bright" pitchFamily="2" charset="0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Protein modification</a:t>
                      </a:r>
                      <a:endParaRPr lang="en-US" sz="1200" dirty="0"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Human Protein Reference DB</a:t>
                      </a:r>
                      <a:endParaRPr lang="en-US" sz="1200" dirty="0"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/>
                </a:tc>
              </a:tr>
              <a:tr h="150019">
                <a:tc vMerge="1">
                  <a:txBody>
                    <a:bodyPr/>
                    <a:lstStyle/>
                    <a:p>
                      <a:endParaRPr lang="en-US" sz="1200" dirty="0">
                        <a:latin typeface="CMU Bright" pitchFamily="2" charset="0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RNA editing</a:t>
                      </a:r>
                      <a:endParaRPr lang="en-US" sz="1200" dirty="0"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RADAR, DARNED</a:t>
                      </a:r>
                      <a:endParaRPr lang="en-US" sz="1200" dirty="0"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/>
                </a:tc>
              </a:tr>
              <a:tr h="150019">
                <a:tc vMerge="1">
                  <a:txBody>
                    <a:bodyPr/>
                    <a:lstStyle/>
                    <a:p>
                      <a:endParaRPr lang="en-US" sz="1200" dirty="0">
                        <a:latin typeface="CMU Bright" pitchFamily="2" charset="0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RNA expression</a:t>
                      </a:r>
                      <a:endParaRPr lang="en-US" sz="1200" dirty="0"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GEO, Human Protein Atlas</a:t>
                      </a:r>
                      <a:endParaRPr lang="en-US" sz="1200" dirty="0"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/>
                </a:tc>
              </a:tr>
              <a:tr h="150019">
                <a:tc vMerge="1">
                  <a:txBody>
                    <a:bodyPr/>
                    <a:lstStyle/>
                    <a:p>
                      <a:endParaRPr lang="en-US" sz="1200" dirty="0">
                        <a:latin typeface="CMU Bright" pitchFamily="2" charset="0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RNA half-lives</a:t>
                      </a:r>
                      <a:endParaRPr lang="en-US" sz="1200" dirty="0"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Literature</a:t>
                      </a:r>
                      <a:endParaRPr lang="en-US" sz="1200" dirty="0"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/>
                </a:tc>
              </a:tr>
              <a:tr h="150019">
                <a:tc vMerge="1">
                  <a:txBody>
                    <a:bodyPr/>
                    <a:lstStyle/>
                    <a:p>
                      <a:endParaRPr lang="en-US" sz="1200" dirty="0">
                        <a:latin typeface="CMU Bright" pitchFamily="2" charset="0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RNA modification</a:t>
                      </a:r>
                      <a:endParaRPr lang="en-US" sz="1200" dirty="0"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RNA Modification DB, MODOMICS</a:t>
                      </a:r>
                      <a:endParaRPr lang="en-US" sz="1200" dirty="0"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/>
                </a:tc>
              </a:tr>
              <a:tr h="150019">
                <a:tc vMerge="1">
                  <a:txBody>
                    <a:bodyPr/>
                    <a:lstStyle/>
                    <a:p>
                      <a:endParaRPr lang="en-US" sz="1200" dirty="0">
                        <a:latin typeface="CMU Bright" pitchFamily="2" charset="0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RNA maturation</a:t>
                      </a:r>
                      <a:endParaRPr lang="en-US" sz="1200" dirty="0"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RNApathwaysDB</a:t>
                      </a:r>
                      <a:endParaRPr lang="en-US" sz="1200" dirty="0"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/>
                </a:tc>
              </a:tr>
              <a:tr h="150019">
                <a:tc vMerge="1">
                  <a:txBody>
                    <a:bodyPr/>
                    <a:lstStyle/>
                    <a:p>
                      <a:endParaRPr lang="en-US" sz="1200" dirty="0">
                        <a:latin typeface="CMU Bright" pitchFamily="2" charset="0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Reaction fluxes</a:t>
                      </a:r>
                      <a:endParaRPr lang="en-US" sz="1200" dirty="0"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Literature</a:t>
                      </a:r>
                      <a:endParaRPr lang="en-US" sz="1200" dirty="0"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/>
                </a:tc>
              </a:tr>
              <a:tr h="150019">
                <a:tc vMerge="1">
                  <a:txBody>
                    <a:bodyPr/>
                    <a:lstStyle/>
                    <a:p>
                      <a:endParaRPr lang="en-US" sz="1200" dirty="0">
                        <a:latin typeface="CMU Bright" pitchFamily="2" charset="0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Reaction kinetics</a:t>
                      </a:r>
                      <a:endParaRPr lang="en-US" sz="1200" dirty="0"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SABIO-RK, BRENDA</a:t>
                      </a:r>
                      <a:endParaRPr lang="en-US" sz="1200" dirty="0"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/>
                </a:tc>
              </a:tr>
              <a:tr h="150019">
                <a:tc vMerge="1">
                  <a:txBody>
                    <a:bodyPr/>
                    <a:lstStyle/>
                    <a:p>
                      <a:endParaRPr lang="en-US" sz="1200" dirty="0">
                        <a:latin typeface="CMU Bright" pitchFamily="2" charset="0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Reaction </a:t>
                      </a:r>
                      <a:r>
                        <a:rPr lang="en-US" sz="1200" dirty="0" err="1" smtClean="0"/>
                        <a:t>stoichiometries</a:t>
                      </a:r>
                      <a:endParaRPr lang="en-US" sz="1200" dirty="0"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Recon X, </a:t>
                      </a:r>
                      <a:r>
                        <a:rPr lang="en-US" sz="1200" dirty="0" err="1" smtClean="0"/>
                        <a:t>UniProt</a:t>
                      </a:r>
                      <a:r>
                        <a:rPr lang="en-US" sz="1200" dirty="0" smtClean="0"/>
                        <a:t>, </a:t>
                      </a:r>
                      <a:r>
                        <a:rPr lang="en-US" sz="1200" dirty="0" err="1" smtClean="0"/>
                        <a:t>HumanCyc</a:t>
                      </a:r>
                      <a:endParaRPr lang="en-US" sz="1200" dirty="0"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/>
                </a:tc>
              </a:tr>
              <a:tr h="150019">
                <a:tc vMerge="1">
                  <a:txBody>
                    <a:bodyPr/>
                    <a:lstStyle/>
                    <a:p>
                      <a:endParaRPr lang="en-US" sz="1200" dirty="0">
                        <a:latin typeface="CMU Bright" pitchFamily="2" charset="0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Signaling pathways</a:t>
                      </a:r>
                      <a:endParaRPr lang="en-US" sz="1200" dirty="0"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Literature</a:t>
                      </a:r>
                      <a:endParaRPr lang="en-US" sz="1200" dirty="0"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/>
                </a:tc>
              </a:tr>
              <a:tr h="150019">
                <a:tc rowSpan="7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Disease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 vert="vert270"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DNA</a:t>
                      </a:r>
                      <a:r>
                        <a:rPr lang="en-US" sz="1200" baseline="0" dirty="0" smtClean="0"/>
                        <a:t> mutations</a:t>
                      </a:r>
                      <a:endParaRPr lang="en-US" sz="1200" dirty="0"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CCLE, COSMIC</a:t>
                      </a:r>
                      <a:endParaRPr lang="en-US" sz="1200" dirty="0"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/>
                </a:tc>
              </a:tr>
              <a:tr h="150019">
                <a:tc vMerge="1">
                  <a:txBody>
                    <a:bodyPr/>
                    <a:lstStyle/>
                    <a:p>
                      <a:endParaRPr lang="en-US" sz="1200" dirty="0">
                        <a:latin typeface="CMU Bright" pitchFamily="2" charset="0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DNA methylation</a:t>
                      </a:r>
                      <a:endParaRPr lang="en-US" sz="1200" dirty="0"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TCGA</a:t>
                      </a:r>
                      <a:endParaRPr lang="en-US" sz="1200" dirty="0"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/>
                </a:tc>
              </a:tr>
              <a:tr h="150019">
                <a:tc vMerge="1">
                  <a:txBody>
                    <a:bodyPr/>
                    <a:lstStyle/>
                    <a:p>
                      <a:endParaRPr lang="en-US" sz="1200" dirty="0">
                        <a:latin typeface="CMU Bright" pitchFamily="2" charset="0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Gene-drug interactions</a:t>
                      </a:r>
                      <a:endParaRPr lang="en-US" sz="1200" dirty="0"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CCLE</a:t>
                      </a:r>
                      <a:endParaRPr lang="en-US" sz="1200" dirty="0"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/>
                </a:tc>
              </a:tr>
              <a:tr h="150019">
                <a:tc vMerge="1">
                  <a:txBody>
                    <a:bodyPr/>
                    <a:lstStyle/>
                    <a:p>
                      <a:endParaRPr lang="en-US" sz="1200" dirty="0">
                        <a:latin typeface="CMU Bright" pitchFamily="2" charset="0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Growth</a:t>
                      </a:r>
                      <a:r>
                        <a:rPr lang="en-US" sz="1200" baseline="0" dirty="0" smtClean="0"/>
                        <a:t> rates</a:t>
                      </a:r>
                      <a:endParaRPr lang="en-US" sz="1200" dirty="0"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NCI-60</a:t>
                      </a:r>
                      <a:endParaRPr lang="en-US" sz="1200" dirty="0"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/>
                </a:tc>
              </a:tr>
              <a:tr h="150019">
                <a:tc vMerge="1">
                  <a:txBody>
                    <a:bodyPr/>
                    <a:lstStyle/>
                    <a:p>
                      <a:endParaRPr lang="en-US" sz="1200" dirty="0">
                        <a:latin typeface="CMU Bright" pitchFamily="2" charset="0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Metabolite concentrations</a:t>
                      </a:r>
                      <a:endParaRPr lang="en-US" sz="1200" dirty="0"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Literature</a:t>
                      </a:r>
                      <a:endParaRPr lang="en-US" sz="1200" dirty="0"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/>
                </a:tc>
              </a:tr>
              <a:tr h="150019">
                <a:tc vMerge="1">
                  <a:txBody>
                    <a:bodyPr/>
                    <a:lstStyle/>
                    <a:p>
                      <a:endParaRPr lang="en-US" sz="1200" dirty="0">
                        <a:latin typeface="CMU Bright" pitchFamily="2" charset="0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Protein </a:t>
                      </a:r>
                      <a:r>
                        <a:rPr lang="en-US" sz="1200" baseline="0" dirty="0" smtClean="0"/>
                        <a:t>expression</a:t>
                      </a:r>
                      <a:endParaRPr lang="en-US" sz="1200" dirty="0"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TCGA</a:t>
                      </a:r>
                      <a:endParaRPr lang="en-US" sz="1200" dirty="0"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/>
                </a:tc>
              </a:tr>
              <a:tr h="150019">
                <a:tc vMerge="1">
                  <a:txBody>
                    <a:bodyPr/>
                    <a:lstStyle/>
                    <a:p>
                      <a:endParaRPr lang="en-US" sz="1200" dirty="0">
                        <a:latin typeface="CMU Bright" pitchFamily="2" charset="0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RNA expression</a:t>
                      </a:r>
                      <a:endParaRPr lang="en-US" sz="1200" dirty="0"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CCLE</a:t>
                      </a:r>
                      <a:endParaRPr lang="en-US" sz="1200" dirty="0">
                        <a:latin typeface="+mj-lt"/>
                        <a:ea typeface="CMU Bright" pitchFamily="2" charset="0"/>
                        <a:cs typeface="CMU Bright" pitchFamily="2" charset="0"/>
                      </a:endParaRPr>
                    </a:p>
                  </a:txBody>
                  <a:tcPr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915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Aggregate </a:t>
            </a:r>
            <a:r>
              <a:rPr lang="en-US" dirty="0" smtClean="0"/>
              <a:t>data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16950" y="1209549"/>
            <a:ext cx="8510100" cy="5219826"/>
            <a:chOff x="167006" y="1552449"/>
            <a:chExt cx="7291069" cy="4472111"/>
          </a:xfrm>
        </p:grpSpPr>
        <p:pic>
          <p:nvPicPr>
            <p:cNvPr id="4" name="Picture 2" descr="C:\Users\jonrkarr\Google Drive\presentations\presentation_2015_11_19_model building\WholeCellCurator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67006" y="1552449"/>
              <a:ext cx="6949440" cy="4472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6400800" y="4752975"/>
              <a:ext cx="1057275" cy="12715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b="1" dirty="0" smtClean="0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609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25701" y="2172558"/>
            <a:ext cx="2158809" cy="2159451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  <a:effectLst>
            <a:glow rad="63500">
              <a:schemeClr val="accent1">
                <a:alpha val="0"/>
              </a:schemeClr>
            </a:glow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 smtClean="0">
              <a:solidFill>
                <a:schemeClr val="bg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Organize data</a:t>
            </a:r>
            <a:endParaRPr lang="en-US" dirty="0"/>
          </a:p>
        </p:txBody>
      </p:sp>
      <p:pic>
        <p:nvPicPr>
          <p:cNvPr id="5" name="Content Placeholder 5" descr="platform.pd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880" y="1859240"/>
            <a:ext cx="8778240" cy="247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15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520"/>
          </a:xfrm>
        </p:spPr>
        <p:txBody>
          <a:bodyPr/>
          <a:lstStyle/>
          <a:p>
            <a:r>
              <a:rPr lang="en-US" dirty="0" smtClean="0"/>
              <a:t>3. Organize data</a:t>
            </a:r>
            <a:endParaRPr lang="en-US" dirty="0"/>
          </a:p>
        </p:txBody>
      </p:sp>
      <p:pic>
        <p:nvPicPr>
          <p:cNvPr id="2050" name="Picture 2" descr="C:\Users\jonrkarr\Google Drive\Karr Lab\presentations\presentation_2016_04_03_summer_school\images\F2.larg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 bwMode="auto">
          <a:xfrm>
            <a:off x="6573982" y="4938094"/>
            <a:ext cx="2431254" cy="181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4301" y="6566356"/>
            <a:ext cx="176759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 err="1" smtClean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Caspi</a:t>
            </a:r>
            <a:r>
              <a:rPr lang="en-US" sz="1400" dirty="0" smtClean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 et al., 2016</a:t>
            </a:r>
            <a:endParaRPr lang="en-US" sz="1400" i="1" dirty="0">
              <a:latin typeface="+mj-lt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8599" y="843936"/>
            <a:ext cx="339242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Aggregate data: </a:t>
            </a:r>
            <a:r>
              <a:rPr lang="en-US" dirty="0" smtClean="0">
                <a:solidFill>
                  <a:schemeClr val="bg1"/>
                </a:solidFill>
              </a:rPr>
              <a:t>Scripts, Excel</a:t>
            </a:r>
          </a:p>
        </p:txBody>
      </p:sp>
      <p:sp>
        <p:nvSpPr>
          <p:cNvPr id="4" name="AutoShape 5" descr="Image result for js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1" name="Picture 3" descr="C:\Users\jonrkarr\Google Drive\Karr Lab\presentations\presentation_2016_04_03_summer_school\images\Exce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99" y="2421105"/>
            <a:ext cx="1638670" cy="100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7" descr="Image result for js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88599" y="1317390"/>
            <a:ext cx="1413333" cy="998740"/>
            <a:chOff x="307975" y="1058639"/>
            <a:chExt cx="1623335" cy="1147139"/>
          </a:xfrm>
        </p:grpSpPr>
        <p:pic>
          <p:nvPicPr>
            <p:cNvPr id="2057" name="Picture 9" descr="http://pedrorijo.com/assets/img/json-logo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07975" y="1058639"/>
              <a:ext cx="1623335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9" name="Picture 11" descr="https://www.drupal.org/files/project-images/rain-drop-hi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07975" y="1629706"/>
              <a:ext cx="732526" cy="576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1" name="Picture 13" descr="https://encrypted-tbn0.gstatic.com/images?q=tbn:ANd9GcR3qeNWYiAih6hy84POTCJ8ePdRzO1QpOQ2DtpAwXwGTMJSm9ZxFw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7305" y="1629706"/>
              <a:ext cx="644005" cy="576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Straight Arrow Connector 10"/>
          <p:cNvCxnSpPr/>
          <p:nvPr/>
        </p:nvCxnSpPr>
        <p:spPr>
          <a:xfrm>
            <a:off x="3166011" y="2613605"/>
            <a:ext cx="460664" cy="239546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Content Placeholder 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804" y="3432004"/>
            <a:ext cx="2832393" cy="1481341"/>
          </a:xfrm>
        </p:spPr>
      </p:pic>
      <p:pic>
        <p:nvPicPr>
          <p:cNvPr id="2065" name="Picture 17" descr="http://www.clker.com/cliparts/e/f/1/e/1208530312230962577jetxee_scientific_journals.svg.med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762" y="1317389"/>
            <a:ext cx="899261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http://www.ebi.ac.uk/sites/ebi.ac.uk/files/documents/uniprot_rgb_320x146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358" y="1317390"/>
            <a:ext cx="722681" cy="329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KEGG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663" y="1804022"/>
            <a:ext cx="722376" cy="51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2874500" y="2935134"/>
            <a:ext cx="339500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PGDB: </a:t>
            </a:r>
            <a:r>
              <a:rPr lang="en-US" dirty="0" smtClean="0">
                <a:solidFill>
                  <a:schemeClr val="bg1"/>
                </a:solidFill>
              </a:rPr>
              <a:t>Pathway </a:t>
            </a:r>
            <a:r>
              <a:rPr lang="en-US" dirty="0">
                <a:solidFill>
                  <a:schemeClr val="bg1"/>
                </a:solidFill>
              </a:rPr>
              <a:t>Tools, </a:t>
            </a:r>
            <a:r>
              <a:rPr lang="en-US" dirty="0" smtClean="0">
                <a:solidFill>
                  <a:schemeClr val="bg1"/>
                </a:solidFill>
              </a:rPr>
              <a:t>WC-KB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573982" y="4519946"/>
            <a:ext cx="246792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PGDB Browser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463953" y="4229894"/>
            <a:ext cx="460664" cy="239546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431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34" grpId="0" animBg="1"/>
      <p:bldP spid="3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Organize data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43158" y="1680157"/>
            <a:ext cx="8257684" cy="3931920"/>
            <a:chOff x="1230630" y="1908758"/>
            <a:chExt cx="5212080" cy="2481747"/>
          </a:xfrm>
        </p:grpSpPr>
        <p:pic>
          <p:nvPicPr>
            <p:cNvPr id="4" name="Picture 2" descr="C:\Users\jonrkarr\Google Drive\presentations\presentation_2015_11_19_model building\WholeCellBuilder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"/>
            <a:stretch/>
          </p:blipFill>
          <p:spPr bwMode="auto">
            <a:xfrm>
              <a:off x="1230630" y="1908758"/>
              <a:ext cx="2651760" cy="2481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C:\Users\jonrkarr\Google Drive\presentations\presentation_2015_11_19_model building\WholeCellBuilder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106"/>
            <a:stretch/>
          </p:blipFill>
          <p:spPr bwMode="auto">
            <a:xfrm>
              <a:off x="3882390" y="1908758"/>
              <a:ext cx="2560320" cy="2481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3207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73816" y="2268811"/>
            <a:ext cx="1533524" cy="1471291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  <a:effectLst>
            <a:glow rad="63500">
              <a:schemeClr val="accent1">
                <a:alpha val="0"/>
              </a:schemeClr>
            </a:glow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 smtClean="0">
              <a:solidFill>
                <a:schemeClr val="bg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Design submodels</a:t>
            </a:r>
            <a:endParaRPr lang="en-US" dirty="0"/>
          </a:p>
        </p:txBody>
      </p:sp>
      <p:pic>
        <p:nvPicPr>
          <p:cNvPr id="5" name="Content Placeholder 5" descr="platform.pd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880" y="1859240"/>
            <a:ext cx="8778240" cy="247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2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7680" y="2406091"/>
            <a:ext cx="8046720" cy="262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734300" y="3352800"/>
            <a:ext cx="876300" cy="172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4. Design submodels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54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jonrkarr\Google Drive\presentations\presentation_2015_11_19_model building\WholeCellBuilder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152400" y="2148510"/>
            <a:ext cx="8915400" cy="257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Design submodels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16968" y="4798756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WC-ML, SBML, CellML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22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jonrkarr\Google Drive\presentations\presentation_2015_11_19_model building\WholeCellKB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53" y="901200"/>
            <a:ext cx="8344736" cy="573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4. Design submodels</a:t>
            </a:r>
          </a:p>
        </p:txBody>
      </p:sp>
    </p:spTree>
    <p:extLst>
      <p:ext uri="{BB962C8B-B14F-4D97-AF65-F5344CB8AC3E}">
        <p14:creationId xmlns:p14="http://schemas.microsoft.com/office/powerpoint/2010/main" val="36038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8" descr="C:\Users\jonrkarr\Google Drive\others' presentations\2016_01_26_Arthur_LLNL_talks\icons\icon_molcu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16" y="5084747"/>
            <a:ext cx="1029078" cy="1239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jonrkarr\Google Drive\others' presentations\2016_01_26_Arthur_LLNL_talks\icons\icon_chromo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98" y="4067268"/>
            <a:ext cx="885596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C:\Users\jonrkarr\Google Drive\others' presentations\2016_01_26_Arthur_LLNL_talks\icons\icon_cycle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733" y="1375201"/>
            <a:ext cx="672084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5" descr="C:\Users\jonrkarr\Google Drive\others' presentations\2016_01_26_Arthur_LLNL_talks\icons\icon_data.pn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992" y="5361773"/>
            <a:ext cx="6658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C:\Users\jonrkarr\Google Drive\others' presentations\2016_01_26_Arthur_LLNL_talks\icons\icon_dynamic.png"/>
          <p:cNvPicPr>
            <a:picLocks noChangeAspect="1" noChangeArrowheads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153" y="2667000"/>
            <a:ext cx="740664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7" descr="C:\Users\jonrkarr\Google Drive\others' presentations\2016_01_26_Arthur_LLNL_talks\icons\icon_genetic.png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6" y="2895600"/>
            <a:ext cx="1275588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9" descr="C:\Users\jonrkarr\Google Drive\others' presentations\2016_01_26_Arthur_LLNL_talks\icons\icon_single_cell.png"/>
          <p:cNvPicPr>
            <a:picLocks noChangeAspect="1" noChangeArrowheads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420921"/>
            <a:ext cx="1515619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C:\Users\jonrkarr\Google Drive\others' presentations\2016_01_26_Arthur_LLNL_talks\icons\icon_stochastic.png"/>
          <p:cNvPicPr>
            <a:picLocks noChangeAspect="1" noChangeArrowheads="1"/>
          </p:cNvPicPr>
          <p:nvPr/>
        </p:nvPicPr>
        <p:blipFill rotWithShape="1">
          <a:blip r:embed="rId10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6"/>
          <a:stretch/>
        </p:blipFill>
        <p:spPr bwMode="auto">
          <a:xfrm>
            <a:off x="4829615" y="4067268"/>
            <a:ext cx="927202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75031" y="1487269"/>
            <a:ext cx="1609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4"/>
                </a:solidFill>
              </a:rPr>
              <a:t>Single-cell</a:t>
            </a:r>
            <a:endParaRPr lang="en-US" sz="2400" b="1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975031" y="2779068"/>
            <a:ext cx="2353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4"/>
                </a:solidFill>
              </a:rPr>
              <a:t>Species-specific</a:t>
            </a:r>
            <a:endParaRPr lang="en-US" sz="2400" b="1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75031" y="3948950"/>
            <a:ext cx="17251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3"/>
                </a:solidFill>
              </a:rPr>
              <a:t>Genetically</a:t>
            </a:r>
          </a:p>
          <a:p>
            <a:r>
              <a:rPr lang="en-US" sz="2400" b="1" dirty="0" smtClean="0">
                <a:solidFill>
                  <a:schemeClr val="accent3"/>
                </a:solidFill>
              </a:rPr>
              <a:t>complete</a:t>
            </a:r>
            <a:endParaRPr lang="en-US" sz="2400" b="1" dirty="0">
              <a:solidFill>
                <a:schemeClr val="accent3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75031" y="5289175"/>
            <a:ext cx="1802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3"/>
                </a:solidFill>
              </a:rPr>
              <a:t>Molecularly</a:t>
            </a:r>
          </a:p>
          <a:p>
            <a:r>
              <a:rPr lang="en-US" sz="2400" b="1" dirty="0" smtClean="0">
                <a:solidFill>
                  <a:schemeClr val="accent3"/>
                </a:solidFill>
              </a:rPr>
              <a:t>precise</a:t>
            </a:r>
            <a:endParaRPr lang="en-US" sz="2400" b="1" dirty="0">
              <a:solidFill>
                <a:schemeClr val="accent3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61232" y="2779068"/>
            <a:ext cx="3191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</a:rPr>
              <a:t>Mechanistic/dynamic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61232" y="1302603"/>
            <a:ext cx="1763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3"/>
                </a:solidFill>
              </a:rPr>
              <a:t>Temporally</a:t>
            </a:r>
          </a:p>
          <a:p>
            <a:r>
              <a:rPr lang="en-US" sz="2400" b="1" dirty="0" smtClean="0">
                <a:solidFill>
                  <a:schemeClr val="accent3"/>
                </a:solidFill>
              </a:rPr>
              <a:t>complete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861232" y="4133616"/>
            <a:ext cx="163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</a:rPr>
              <a:t>Stochastic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861232" y="5473841"/>
            <a:ext cx="1443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5"/>
                </a:solidFill>
              </a:rPr>
              <a:t>Accurate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WC </a:t>
            </a:r>
            <a:r>
              <a:rPr lang="en-US" dirty="0"/>
              <a:t>modeling </a:t>
            </a:r>
            <a:r>
              <a:rPr lang="en-US" dirty="0" smtClean="0"/>
              <a:t>principles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239000" y="6566356"/>
            <a:ext cx="18288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dirty="0" smtClean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Karr et al., 2015</a:t>
            </a:r>
            <a:endParaRPr lang="en-US" sz="1400" i="1" dirty="0">
              <a:latin typeface="+mj-lt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98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</a:t>
            </a:r>
            <a:r>
              <a:rPr lang="en-US" dirty="0"/>
              <a:t>Map submodels onto common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1239" y="2787556"/>
            <a:ext cx="6721523" cy="1129352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 smtClean="0"/>
              <a:t>Automatically handled by designing submodels from common PGDB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0867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43289" y="2206935"/>
            <a:ext cx="1656921" cy="1753173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  <a:effectLst>
            <a:glow rad="63500">
              <a:schemeClr val="accent1">
                <a:alpha val="0"/>
              </a:schemeClr>
            </a:glow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 smtClean="0">
              <a:solidFill>
                <a:schemeClr val="bg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5" name="Content Placeholder 5" descr="platform.pd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880" y="1859240"/>
            <a:ext cx="8778240" cy="247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 Simulate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48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jonrkarr\Google Drive\presentations\presentation_2015_10_12_COMBINE\figures\simulation-algorithms\simulation-algorithconcurrent-integration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7"/>
          <a:stretch/>
        </p:blipFill>
        <p:spPr bwMode="auto">
          <a:xfrm>
            <a:off x="320040" y="1842008"/>
            <a:ext cx="8503920" cy="402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6. </a:t>
            </a:r>
            <a:r>
              <a:rPr lang="en-US" dirty="0"/>
              <a:t>Simulate: </a:t>
            </a:r>
            <a:r>
              <a:rPr lang="en-US" dirty="0" smtClean="0"/>
              <a:t>Concurrently integrate submodels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239000" y="6566356"/>
            <a:ext cx="18288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dirty="0" smtClean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Goldberg et al., 2016</a:t>
            </a:r>
            <a:endParaRPr lang="en-US" sz="1400" i="1" dirty="0">
              <a:latin typeface="+mj-lt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1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jonrkarr\Google Drive\presentations\presentation_2015_10_12_COMBINE\figures\simulation-algorithms\simula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76400"/>
            <a:ext cx="8621104" cy="412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6. Simulate: Parallel discrete event simulation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39000" y="6566356"/>
            <a:ext cx="18288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dirty="0" smtClean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Goldberg et al., 2016</a:t>
            </a:r>
            <a:endParaRPr lang="en-US" sz="1400" i="1" dirty="0">
              <a:latin typeface="+mj-lt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63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jonrkarr\Google Drive\presentations\presentation_2015_10_12_COMBINE\figures\simulator\simula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1752600"/>
            <a:ext cx="8305800" cy="423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6</a:t>
            </a:r>
            <a:r>
              <a:rPr lang="en-US" dirty="0" smtClean="0"/>
              <a:t>. Simulate: High-performance simulator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46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6. Simulate: High-performance simulator</a:t>
            </a:r>
            <a:endParaRPr lang="en-US" dirty="0"/>
          </a:p>
        </p:txBody>
      </p:sp>
      <p:pic>
        <p:nvPicPr>
          <p:cNvPr id="4" name="Picture 2" descr="C:\Users\jonrkarr\Google Drive\presentations\presentation_2015_10_12_COMBINE\figures\simulator\Screensh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97" y="1219200"/>
            <a:ext cx="8364006" cy="502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403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73816" y="2268811"/>
            <a:ext cx="1533524" cy="1471291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  <a:effectLst>
            <a:glow rad="63500">
              <a:schemeClr val="accent1">
                <a:alpha val="0"/>
              </a:schemeClr>
            </a:glow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 smtClean="0">
              <a:solidFill>
                <a:schemeClr val="bg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</a:t>
            </a:r>
            <a:r>
              <a:rPr lang="en-US" dirty="0" smtClean="0"/>
              <a:t>. Estimate parameters</a:t>
            </a:r>
            <a:endParaRPr lang="en-US" dirty="0"/>
          </a:p>
        </p:txBody>
      </p:sp>
      <p:pic>
        <p:nvPicPr>
          <p:cNvPr id="5" name="Content Placeholder 5" descr="platform.pd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880" y="1859240"/>
            <a:ext cx="8778240" cy="247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77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</a:t>
            </a:r>
            <a:r>
              <a:rPr lang="en-US" dirty="0" smtClean="0"/>
              <a:t>. </a:t>
            </a:r>
            <a:r>
              <a:rPr lang="en-US" dirty="0"/>
              <a:t>Estimate parameters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20316" y="4060452"/>
            <a:ext cx="396648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4320" indent="-274320">
              <a:buFont typeface="+mj-lt"/>
              <a:buAutoNum type="arabicPeriod" startAt="3"/>
            </a:pPr>
            <a:r>
              <a:rPr lang="en-US" sz="2000" b="1" dirty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M</a:t>
            </a:r>
            <a:r>
              <a:rPr lang="en-US" sz="2000" b="1" dirty="0" smtClean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anually tune parameters using full model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8872" y="2307308"/>
            <a:ext cx="283197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4320" indent="-274320">
              <a:buFont typeface="+mj-lt"/>
              <a:buAutoNum type="arabicPeriod"/>
            </a:pPr>
            <a:r>
              <a:rPr lang="en-US" sz="2000" b="1" dirty="0" smtClean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Reduce model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grpSp>
        <p:nvGrpSpPr>
          <p:cNvPr id="6" name="Group 128"/>
          <p:cNvGrpSpPr/>
          <p:nvPr/>
        </p:nvGrpSpPr>
        <p:grpSpPr>
          <a:xfrm>
            <a:off x="2236368" y="4580942"/>
            <a:ext cx="1310466" cy="372058"/>
            <a:chOff x="1832296" y="6333542"/>
            <a:chExt cx="1310466" cy="372058"/>
          </a:xfrm>
        </p:grpSpPr>
        <p:sp>
          <p:nvSpPr>
            <p:cNvPr id="7" name="TextBox 6"/>
            <p:cNvSpPr txBox="1"/>
            <p:nvPr/>
          </p:nvSpPr>
          <p:spPr>
            <a:xfrm>
              <a:off x="1832296" y="6490156"/>
              <a:ext cx="39754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 smtClean="0">
                  <a:latin typeface="+mj-lt"/>
                  <a:ea typeface="CMU Bright" panose="02000603000000000000" pitchFamily="2" charset="0"/>
                  <a:cs typeface="CMU Bright" panose="02000603000000000000" pitchFamily="2" charset="0"/>
                </a:rPr>
                <a:t>Time</a:t>
              </a:r>
              <a:endParaRPr lang="en-US" sz="1400" dirty="0">
                <a:latin typeface="+mj-lt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19880488">
              <a:off x="2833382" y="6333542"/>
              <a:ext cx="309380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 smtClean="0">
                  <a:latin typeface="+mj-lt"/>
                  <a:ea typeface="CMU Bright" panose="02000603000000000000" pitchFamily="2" charset="0"/>
                  <a:cs typeface="CMU Bright" panose="02000603000000000000" pitchFamily="2" charset="0"/>
                </a:rPr>
                <a:t>Cell</a:t>
              </a:r>
              <a:endParaRPr lang="en-US" sz="1400" dirty="0">
                <a:latin typeface="+mj-lt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309531" y="2819400"/>
            <a:ext cx="62837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Model</a:t>
            </a:r>
            <a:endParaRPr lang="en-US" dirty="0">
              <a:latin typeface="+mj-lt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grpSp>
        <p:nvGrpSpPr>
          <p:cNvPr id="10" name="Group 126"/>
          <p:cNvGrpSpPr/>
          <p:nvPr/>
        </p:nvGrpSpPr>
        <p:grpSpPr>
          <a:xfrm>
            <a:off x="1771443" y="3129397"/>
            <a:ext cx="1809957" cy="1583690"/>
            <a:chOff x="1347934" y="4881997"/>
            <a:chExt cx="1809957" cy="1583690"/>
          </a:xfrm>
        </p:grpSpPr>
        <p:sp>
          <p:nvSpPr>
            <p:cNvPr id="11" name="Parallelogram 10"/>
            <p:cNvSpPr/>
            <p:nvPr/>
          </p:nvSpPr>
          <p:spPr>
            <a:xfrm rot="5400000" flipV="1">
              <a:off x="2118684" y="5429053"/>
              <a:ext cx="1582690" cy="488577"/>
            </a:xfrm>
            <a:prstGeom prst="parallelogram">
              <a:avLst>
                <a:gd name="adj" fmla="val 53026"/>
              </a:avLst>
            </a:prstGeom>
            <a:gradFill>
              <a:gsLst>
                <a:gs pos="0">
                  <a:schemeClr val="tx2"/>
                </a:gs>
                <a:gs pos="32000">
                  <a:schemeClr val="tx2"/>
                </a:gs>
                <a:gs pos="15000">
                  <a:srgbClr val="FFFF00"/>
                </a:gs>
                <a:gs pos="100000">
                  <a:srgbClr val="F8FA39"/>
                </a:gs>
                <a:gs pos="84000">
                  <a:srgbClr val="F8FA39"/>
                </a:gs>
                <a:gs pos="69000">
                  <a:srgbClr val="F8FA39"/>
                </a:gs>
                <a:gs pos="48000">
                  <a:srgbClr val="F8FA39"/>
                </a:gs>
                <a:gs pos="76000">
                  <a:srgbClr val="1F497D"/>
                </a:gs>
                <a:gs pos="61000">
                  <a:srgbClr val="1F497D"/>
                </a:gs>
                <a:gs pos="92000">
                  <a:schemeClr val="tx2"/>
                </a:gs>
              </a:gsLst>
              <a:lin ang="15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+mj-lt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2" name="Parallelogram 11"/>
            <p:cNvSpPr/>
            <p:nvPr/>
          </p:nvSpPr>
          <p:spPr>
            <a:xfrm>
              <a:off x="1347935" y="4885319"/>
              <a:ext cx="1806382" cy="244288"/>
            </a:xfrm>
            <a:prstGeom prst="parallelogram">
              <a:avLst>
                <a:gd name="adj" fmla="val 193508"/>
              </a:avLst>
            </a:prstGeom>
            <a:gradFill>
              <a:gsLst>
                <a:gs pos="0">
                  <a:schemeClr val="tx2"/>
                </a:gs>
                <a:gs pos="32000">
                  <a:schemeClr val="tx2"/>
                </a:gs>
                <a:gs pos="15000">
                  <a:srgbClr val="FFFF00"/>
                </a:gs>
                <a:gs pos="100000">
                  <a:srgbClr val="F8FA39"/>
                </a:gs>
                <a:gs pos="84000">
                  <a:srgbClr val="F8FA39"/>
                </a:gs>
                <a:gs pos="69000">
                  <a:srgbClr val="F8FA39"/>
                </a:gs>
                <a:gs pos="48000">
                  <a:srgbClr val="F8FA39"/>
                </a:gs>
                <a:gs pos="76000">
                  <a:srgbClr val="1F497D"/>
                </a:gs>
                <a:gs pos="61000">
                  <a:srgbClr val="1F497D"/>
                </a:gs>
                <a:gs pos="92000">
                  <a:schemeClr val="tx2"/>
                </a:gs>
              </a:gsLst>
              <a:lin ang="39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+mj-lt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535565" y="5138907"/>
              <a:ext cx="192024" cy="1326780"/>
            </a:xfrm>
            <a:prstGeom prst="rect">
              <a:avLst/>
            </a:prstGeom>
            <a:gradFill>
              <a:gsLst>
                <a:gs pos="0">
                  <a:schemeClr val="tx2"/>
                </a:gs>
                <a:gs pos="20000">
                  <a:schemeClr val="tx2"/>
                </a:gs>
                <a:gs pos="15000">
                  <a:srgbClr val="FFFF00"/>
                </a:gs>
                <a:gs pos="100000">
                  <a:srgbClr val="F8FA39"/>
                </a:gs>
                <a:gs pos="84000">
                  <a:srgbClr val="F8FA39"/>
                </a:gs>
                <a:gs pos="69000">
                  <a:srgbClr val="F8FA39"/>
                </a:gs>
                <a:gs pos="33000">
                  <a:srgbClr val="F8FA39"/>
                </a:gs>
                <a:gs pos="62000">
                  <a:srgbClr val="1F497D"/>
                </a:gs>
                <a:gs pos="54000">
                  <a:srgbClr val="1F497D"/>
                </a:gs>
                <a:gs pos="79000">
                  <a:schemeClr val="tx2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ysClr val="windowText" lastClr="000000"/>
                </a:solidFill>
                <a:latin typeface="+mj-lt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10827" y="5138907"/>
              <a:ext cx="192024" cy="1326780"/>
            </a:xfrm>
            <a:prstGeom prst="rect">
              <a:avLst/>
            </a:prstGeom>
            <a:gradFill>
              <a:gsLst>
                <a:gs pos="0">
                  <a:schemeClr val="tx2"/>
                </a:gs>
                <a:gs pos="40000">
                  <a:schemeClr val="tx2"/>
                </a:gs>
                <a:gs pos="11000">
                  <a:srgbClr val="FFFF00"/>
                </a:gs>
                <a:gs pos="100000">
                  <a:srgbClr val="F8FA39"/>
                </a:gs>
                <a:gs pos="88000">
                  <a:srgbClr val="F8FA39"/>
                </a:gs>
                <a:gs pos="69000">
                  <a:srgbClr val="F8FA39"/>
                </a:gs>
                <a:gs pos="48000">
                  <a:srgbClr val="F8FA39"/>
                </a:gs>
                <a:gs pos="74000">
                  <a:srgbClr val="1F497D"/>
                </a:gs>
                <a:gs pos="57000">
                  <a:srgbClr val="1F497D"/>
                </a:gs>
                <a:gs pos="92000">
                  <a:schemeClr val="tx2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ysClr val="windowText" lastClr="000000"/>
                </a:solidFill>
                <a:latin typeface="+mj-lt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98458" y="5138907"/>
              <a:ext cx="192024" cy="1326780"/>
            </a:xfrm>
            <a:prstGeom prst="rect">
              <a:avLst/>
            </a:prstGeom>
            <a:gradFill>
              <a:gsLst>
                <a:gs pos="26000">
                  <a:schemeClr val="tx2"/>
                </a:gs>
                <a:gs pos="45000">
                  <a:schemeClr val="tx2"/>
                </a:gs>
                <a:gs pos="15000">
                  <a:srgbClr val="FFFF00"/>
                </a:gs>
                <a:gs pos="100000">
                  <a:srgbClr val="F8FA39"/>
                </a:gs>
                <a:gs pos="72000">
                  <a:srgbClr val="F8FA39"/>
                </a:gs>
                <a:gs pos="54000">
                  <a:srgbClr val="F8FA39"/>
                </a:gs>
                <a:gs pos="6000">
                  <a:srgbClr val="F8FA39"/>
                </a:gs>
                <a:gs pos="80000">
                  <a:srgbClr val="1F497D"/>
                </a:gs>
                <a:gs pos="61000">
                  <a:srgbClr val="1F497D"/>
                </a:gs>
                <a:gs pos="92000">
                  <a:schemeClr val="tx2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ysClr val="windowText" lastClr="000000"/>
                </a:solidFill>
                <a:latin typeface="+mj-lt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286089" y="5138907"/>
              <a:ext cx="192024" cy="1326780"/>
            </a:xfrm>
            <a:prstGeom prst="rect">
              <a:avLst/>
            </a:prstGeom>
            <a:gradFill>
              <a:gsLst>
                <a:gs pos="0">
                  <a:schemeClr val="tx2"/>
                </a:gs>
                <a:gs pos="32000">
                  <a:schemeClr val="tx2"/>
                </a:gs>
                <a:gs pos="15000">
                  <a:srgbClr val="FFFF00"/>
                </a:gs>
                <a:gs pos="100000">
                  <a:srgbClr val="F8FA39"/>
                </a:gs>
                <a:gs pos="84000">
                  <a:srgbClr val="F8FA39"/>
                </a:gs>
                <a:gs pos="69000">
                  <a:srgbClr val="F8FA39"/>
                </a:gs>
                <a:gs pos="42000">
                  <a:srgbClr val="F8FA39"/>
                </a:gs>
                <a:gs pos="27000">
                  <a:srgbClr val="1F497D"/>
                </a:gs>
                <a:gs pos="55000">
                  <a:srgbClr val="1F497D"/>
                </a:gs>
                <a:gs pos="73000">
                  <a:schemeClr val="tx2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ysClr val="windowText" lastClr="000000"/>
                </a:solidFill>
                <a:latin typeface="+mj-lt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73717" y="5138907"/>
              <a:ext cx="192024" cy="1326780"/>
            </a:xfrm>
            <a:prstGeom prst="rect">
              <a:avLst/>
            </a:prstGeom>
            <a:gradFill>
              <a:gsLst>
                <a:gs pos="0">
                  <a:schemeClr val="tx2"/>
                </a:gs>
                <a:gs pos="18000">
                  <a:schemeClr val="tx2"/>
                </a:gs>
                <a:gs pos="8000">
                  <a:srgbClr val="FFFF00"/>
                </a:gs>
                <a:gs pos="100000">
                  <a:srgbClr val="F8FA39"/>
                </a:gs>
                <a:gs pos="87000">
                  <a:srgbClr val="F8FA39"/>
                </a:gs>
                <a:gs pos="59000">
                  <a:srgbClr val="F8FA39"/>
                </a:gs>
                <a:gs pos="39000">
                  <a:srgbClr val="F8FA39"/>
                </a:gs>
                <a:gs pos="95000">
                  <a:srgbClr val="1F497D"/>
                </a:gs>
                <a:gs pos="53000">
                  <a:srgbClr val="1F497D"/>
                </a:gs>
                <a:gs pos="80000">
                  <a:schemeClr val="tx2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ysClr val="windowText" lastClr="000000"/>
                </a:solidFill>
                <a:latin typeface="+mj-lt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47934" y="5138907"/>
              <a:ext cx="192024" cy="1326780"/>
            </a:xfrm>
            <a:prstGeom prst="rect">
              <a:avLst/>
            </a:prstGeom>
            <a:gradFill>
              <a:gsLst>
                <a:gs pos="0">
                  <a:schemeClr val="tx2"/>
                </a:gs>
                <a:gs pos="22000">
                  <a:schemeClr val="tx2"/>
                </a:gs>
                <a:gs pos="15000">
                  <a:srgbClr val="FFFF00"/>
                </a:gs>
                <a:gs pos="100000">
                  <a:srgbClr val="F8FA39"/>
                </a:gs>
                <a:gs pos="72000">
                  <a:srgbClr val="F8FA39"/>
                </a:gs>
                <a:gs pos="45000">
                  <a:srgbClr val="F8FA39"/>
                </a:gs>
                <a:gs pos="95000">
                  <a:srgbClr val="F8FA39"/>
                </a:gs>
                <a:gs pos="76000">
                  <a:srgbClr val="1F497D"/>
                </a:gs>
                <a:gs pos="69000">
                  <a:srgbClr val="1F497D"/>
                </a:gs>
                <a:gs pos="56000">
                  <a:schemeClr val="tx2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ysClr val="windowText" lastClr="000000"/>
                </a:solidFill>
                <a:latin typeface="+mj-lt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723196" y="5138907"/>
              <a:ext cx="192024" cy="1326780"/>
            </a:xfrm>
            <a:prstGeom prst="rect">
              <a:avLst/>
            </a:prstGeom>
            <a:gradFill>
              <a:gsLst>
                <a:gs pos="0">
                  <a:schemeClr val="tx2"/>
                </a:gs>
                <a:gs pos="32000">
                  <a:schemeClr val="tx2"/>
                </a:gs>
                <a:gs pos="25000">
                  <a:srgbClr val="FFFF00"/>
                </a:gs>
                <a:gs pos="99000">
                  <a:srgbClr val="F8FA39"/>
                </a:gs>
                <a:gs pos="81000">
                  <a:srgbClr val="F8FA39"/>
                </a:gs>
                <a:gs pos="60000">
                  <a:srgbClr val="F8FA39"/>
                </a:gs>
                <a:gs pos="38000">
                  <a:srgbClr val="F8FA39"/>
                </a:gs>
                <a:gs pos="76000">
                  <a:srgbClr val="1F497D"/>
                </a:gs>
                <a:gs pos="45000">
                  <a:srgbClr val="1F497D"/>
                </a:gs>
                <a:gs pos="95000">
                  <a:schemeClr val="tx2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ysClr val="windowText" lastClr="000000"/>
                </a:solidFill>
                <a:latin typeface="+mj-lt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47935" y="5137906"/>
              <a:ext cx="1317806" cy="13267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+mj-lt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21" name="Parallelogram 20"/>
            <p:cNvSpPr/>
            <p:nvPr/>
          </p:nvSpPr>
          <p:spPr>
            <a:xfrm rot="5400000" flipV="1">
              <a:off x="2193949" y="5585950"/>
              <a:ext cx="1404744" cy="190655"/>
            </a:xfrm>
            <a:prstGeom prst="parallelogram">
              <a:avLst>
                <a:gd name="adj" fmla="val 53026"/>
              </a:avLst>
            </a:prstGeom>
            <a:gradFill>
              <a:gsLst>
                <a:gs pos="10000">
                  <a:schemeClr val="tx2"/>
                </a:gs>
                <a:gs pos="32000">
                  <a:schemeClr val="tx2"/>
                </a:gs>
                <a:gs pos="15000">
                  <a:srgbClr val="FFFF00"/>
                </a:gs>
                <a:gs pos="100000">
                  <a:srgbClr val="F8FA39"/>
                </a:gs>
                <a:gs pos="84000">
                  <a:srgbClr val="F8FA39"/>
                </a:gs>
                <a:gs pos="69000">
                  <a:srgbClr val="F8FA39"/>
                </a:gs>
                <a:gs pos="36000">
                  <a:srgbClr val="F8FA39"/>
                </a:gs>
                <a:gs pos="76000">
                  <a:srgbClr val="1F497D"/>
                </a:gs>
                <a:gs pos="63000">
                  <a:srgbClr val="1F497D"/>
                </a:gs>
                <a:gs pos="89000">
                  <a:schemeClr val="tx2"/>
                </a:gs>
              </a:gsLst>
              <a:lin ang="15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+mj-lt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22" name="Parallelogram 21"/>
            <p:cNvSpPr/>
            <p:nvPr/>
          </p:nvSpPr>
          <p:spPr>
            <a:xfrm rot="5400000" flipV="1">
              <a:off x="2360192" y="5508092"/>
              <a:ext cx="1404744" cy="190655"/>
            </a:xfrm>
            <a:prstGeom prst="parallelogram">
              <a:avLst>
                <a:gd name="adj" fmla="val 53026"/>
              </a:avLst>
            </a:prstGeom>
            <a:gradFill>
              <a:gsLst>
                <a:gs pos="0">
                  <a:schemeClr val="tx2"/>
                </a:gs>
                <a:gs pos="24000">
                  <a:schemeClr val="tx2"/>
                </a:gs>
                <a:gs pos="8000">
                  <a:srgbClr val="FFFF00"/>
                </a:gs>
                <a:gs pos="97000">
                  <a:srgbClr val="F8FA39"/>
                </a:gs>
                <a:gs pos="84000">
                  <a:srgbClr val="F8FA39"/>
                </a:gs>
                <a:gs pos="44000">
                  <a:srgbClr val="F8FA39"/>
                </a:gs>
                <a:gs pos="56000">
                  <a:srgbClr val="F8FA39"/>
                </a:gs>
                <a:gs pos="80000">
                  <a:srgbClr val="1F497D"/>
                </a:gs>
                <a:gs pos="61000">
                  <a:srgbClr val="1F497D"/>
                </a:gs>
                <a:gs pos="89000">
                  <a:schemeClr val="tx2"/>
                </a:gs>
              </a:gsLst>
              <a:lin ang="15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+mj-lt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23" name="Parallelogram 22"/>
            <p:cNvSpPr/>
            <p:nvPr/>
          </p:nvSpPr>
          <p:spPr>
            <a:xfrm>
              <a:off x="1632864" y="4910417"/>
              <a:ext cx="1377089" cy="97046"/>
            </a:xfrm>
            <a:prstGeom prst="parallelogram">
              <a:avLst>
                <a:gd name="adj" fmla="val 193508"/>
              </a:avLst>
            </a:prstGeom>
            <a:gradFill>
              <a:gsLst>
                <a:gs pos="0">
                  <a:schemeClr val="tx2"/>
                </a:gs>
                <a:gs pos="32000">
                  <a:schemeClr val="tx2"/>
                </a:gs>
                <a:gs pos="24000">
                  <a:srgbClr val="FFFF00"/>
                </a:gs>
                <a:gs pos="100000">
                  <a:srgbClr val="F8FA39"/>
                </a:gs>
                <a:gs pos="87000">
                  <a:srgbClr val="F8FA39"/>
                </a:gs>
                <a:gs pos="62000">
                  <a:srgbClr val="F8FA39"/>
                </a:gs>
                <a:gs pos="43000">
                  <a:srgbClr val="F8FA39"/>
                </a:gs>
                <a:gs pos="69000">
                  <a:srgbClr val="1F497D"/>
                </a:gs>
                <a:gs pos="51000">
                  <a:srgbClr val="1F497D"/>
                </a:gs>
                <a:gs pos="92000">
                  <a:schemeClr val="tx2"/>
                </a:gs>
              </a:gsLst>
              <a:lin ang="3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+mj-lt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</p:grpSp>
      <p:grpSp>
        <p:nvGrpSpPr>
          <p:cNvPr id="24" name="Group 127"/>
          <p:cNvGrpSpPr/>
          <p:nvPr/>
        </p:nvGrpSpPr>
        <p:grpSpPr>
          <a:xfrm>
            <a:off x="546886" y="2819400"/>
            <a:ext cx="1166986" cy="1892686"/>
            <a:chOff x="142814" y="4572000"/>
            <a:chExt cx="1166986" cy="1892686"/>
          </a:xfrm>
        </p:grpSpPr>
        <p:sp>
          <p:nvSpPr>
            <p:cNvPr id="25" name="Rectangle 24"/>
            <p:cNvSpPr/>
            <p:nvPr/>
          </p:nvSpPr>
          <p:spPr>
            <a:xfrm>
              <a:off x="520246" y="5137906"/>
              <a:ext cx="189126" cy="1326780"/>
            </a:xfrm>
            <a:prstGeom prst="rect">
              <a:avLst/>
            </a:prstGeom>
            <a:gradFill>
              <a:gsLst>
                <a:gs pos="0">
                  <a:schemeClr val="tx2"/>
                </a:gs>
                <a:gs pos="32000">
                  <a:schemeClr val="tx2"/>
                </a:gs>
                <a:gs pos="15000">
                  <a:srgbClr val="FFFF00"/>
                </a:gs>
                <a:gs pos="100000">
                  <a:srgbClr val="F8FA39"/>
                </a:gs>
                <a:gs pos="84000">
                  <a:srgbClr val="F8FA39"/>
                </a:gs>
                <a:gs pos="69000">
                  <a:srgbClr val="F8FA39"/>
                </a:gs>
                <a:gs pos="48000">
                  <a:srgbClr val="F8FA39"/>
                </a:gs>
                <a:gs pos="76000">
                  <a:srgbClr val="1F497D"/>
                </a:gs>
                <a:gs pos="61000">
                  <a:srgbClr val="1F497D"/>
                </a:gs>
                <a:gs pos="92000">
                  <a:schemeClr val="tx2"/>
                </a:gs>
              </a:gsLst>
              <a:lin ang="54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+mj-lt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42814" y="4572000"/>
              <a:ext cx="116698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 smtClean="0">
                  <a:latin typeface="+mj-lt"/>
                  <a:ea typeface="CMU Bright" panose="02000603000000000000" pitchFamily="2" charset="0"/>
                  <a:cs typeface="CMU Bright" panose="02000603000000000000" pitchFamily="2" charset="0"/>
                </a:rPr>
                <a:t>Experiment</a:t>
              </a:r>
              <a:endParaRPr lang="en-US" dirty="0">
                <a:latin typeface="+mj-lt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 rot="16200000">
              <a:off x="54252" y="5693574"/>
              <a:ext cx="716543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 smtClean="0">
                  <a:latin typeface="+mj-lt"/>
                  <a:ea typeface="CMU Bright" panose="02000603000000000000" pitchFamily="2" charset="0"/>
                  <a:cs typeface="CMU Bright" panose="02000603000000000000" pitchFamily="2" charset="0"/>
                </a:rPr>
                <a:t>Molecule</a:t>
              </a:r>
              <a:endParaRPr lang="en-US" sz="1400" dirty="0">
                <a:latin typeface="+mj-lt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 rot="16200000">
            <a:off x="1286013" y="3940974"/>
            <a:ext cx="71654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 smtClean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Molecule</a:t>
            </a:r>
            <a:endParaRPr lang="en-US" sz="1400" dirty="0">
              <a:latin typeface="+mj-lt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720316" y="2307308"/>
            <a:ext cx="350928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4320" indent="-274320">
              <a:buFont typeface="+mj-lt"/>
              <a:buAutoNum type="arabicPeriod" startAt="2"/>
            </a:pPr>
            <a:r>
              <a:rPr lang="en-US" sz="2000" b="1" dirty="0" smtClean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Identify reduced model parameters using traditional methods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239000" y="6566356"/>
            <a:ext cx="18288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dirty="0" smtClean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Karr et al., 2015</a:t>
            </a:r>
            <a:endParaRPr lang="en-US" sz="1400" i="1" dirty="0">
              <a:latin typeface="+mj-lt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12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</a:t>
            </a:r>
            <a:r>
              <a:rPr lang="en-US" dirty="0" smtClean="0"/>
              <a:t>. </a:t>
            </a:r>
            <a:r>
              <a:rPr lang="en-US" dirty="0"/>
              <a:t>Estimate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Automatic model reduction</a:t>
            </a:r>
          </a:p>
          <a:p>
            <a:r>
              <a:rPr lang="en-US" dirty="0" smtClean="0"/>
              <a:t>Distributed numerical optimization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Enabled by</a:t>
            </a:r>
          </a:p>
          <a:p>
            <a:pPr lvl="1"/>
            <a:r>
              <a:rPr lang="en-US" dirty="0" smtClean="0"/>
              <a:t>Declarative model description</a:t>
            </a:r>
          </a:p>
          <a:p>
            <a:pPr lvl="1"/>
            <a:r>
              <a:rPr lang="en-US" dirty="0" smtClean="0"/>
              <a:t>High-performance simulation</a:t>
            </a:r>
          </a:p>
        </p:txBody>
      </p:sp>
    </p:spTree>
    <p:extLst>
      <p:ext uri="{BB962C8B-B14F-4D97-AF65-F5344CB8AC3E}">
        <p14:creationId xmlns:p14="http://schemas.microsoft.com/office/powerpoint/2010/main" val="308244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73816" y="2268811"/>
            <a:ext cx="1533524" cy="1471291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  <a:effectLst>
            <a:glow rad="63500">
              <a:schemeClr val="accent1">
                <a:alpha val="0"/>
              </a:schemeClr>
            </a:glow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 smtClean="0">
              <a:solidFill>
                <a:schemeClr val="bg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</a:t>
            </a:r>
            <a:r>
              <a:rPr lang="en-US" dirty="0" smtClean="0"/>
              <a:t>. </a:t>
            </a:r>
            <a:r>
              <a:rPr lang="en-US" dirty="0"/>
              <a:t>Verify model reproduces known biology</a:t>
            </a:r>
          </a:p>
        </p:txBody>
      </p:sp>
      <p:pic>
        <p:nvPicPr>
          <p:cNvPr id="5" name="Content Placeholder 5" descr="platform.pd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880" y="1859240"/>
            <a:ext cx="8778240" cy="247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51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533400" y="1828800"/>
            <a:ext cx="3048000" cy="2819400"/>
            <a:chOff x="304800" y="609600"/>
            <a:chExt cx="3048000" cy="2819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Oval 15"/>
            <p:cNvSpPr/>
            <p:nvPr/>
          </p:nvSpPr>
          <p:spPr>
            <a:xfrm>
              <a:off x="304800" y="1828800"/>
              <a:ext cx="228600" cy="228600"/>
            </a:xfrm>
            <a:prstGeom prst="ellipse">
              <a:avLst/>
            </a:prstGeom>
            <a:gradFill>
              <a:gsLst>
                <a:gs pos="25000">
                  <a:schemeClr val="accent5"/>
                </a:gs>
                <a:gs pos="95000">
                  <a:schemeClr val="accent5">
                    <a:lumMod val="40000"/>
                    <a:lumOff val="60000"/>
                  </a:schemeClr>
                </a:gs>
              </a:gsLst>
              <a:lin ang="0" scaled="1"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3124200" y="1066800"/>
              <a:ext cx="228600" cy="228600"/>
            </a:xfrm>
            <a:prstGeom prst="ellipse">
              <a:avLst/>
            </a:prstGeom>
            <a:gradFill>
              <a:gsLst>
                <a:gs pos="25000">
                  <a:schemeClr val="accent5"/>
                </a:gs>
                <a:gs pos="95000">
                  <a:schemeClr val="accent5">
                    <a:lumMod val="40000"/>
                    <a:lumOff val="60000"/>
                  </a:schemeClr>
                </a:gs>
              </a:gsLst>
              <a:lin ang="0" scaled="1"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3124200" y="2895600"/>
              <a:ext cx="228600" cy="228600"/>
            </a:xfrm>
            <a:prstGeom prst="ellipse">
              <a:avLst/>
            </a:prstGeom>
            <a:gradFill>
              <a:gsLst>
                <a:gs pos="25000">
                  <a:schemeClr val="accent5"/>
                </a:gs>
                <a:gs pos="95000">
                  <a:schemeClr val="accent5">
                    <a:lumMod val="40000"/>
                    <a:lumOff val="60000"/>
                  </a:schemeClr>
                </a:gs>
              </a:gsLst>
              <a:lin ang="0" scaled="1"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676400" y="609600"/>
              <a:ext cx="228600" cy="228600"/>
            </a:xfrm>
            <a:prstGeom prst="ellipse">
              <a:avLst/>
            </a:prstGeom>
            <a:gradFill>
              <a:gsLst>
                <a:gs pos="25000">
                  <a:schemeClr val="accent5"/>
                </a:gs>
                <a:gs pos="95000">
                  <a:schemeClr val="accent5">
                    <a:lumMod val="40000"/>
                    <a:lumOff val="60000"/>
                  </a:schemeClr>
                </a:gs>
              </a:gsLst>
              <a:lin ang="0" scaled="1"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1676400" y="1066800"/>
              <a:ext cx="228600" cy="228600"/>
            </a:xfrm>
            <a:prstGeom prst="ellipse">
              <a:avLst/>
            </a:prstGeom>
            <a:gradFill>
              <a:gsLst>
                <a:gs pos="25000">
                  <a:schemeClr val="accent5"/>
                </a:gs>
                <a:gs pos="95000">
                  <a:schemeClr val="accent5">
                    <a:lumMod val="40000"/>
                    <a:lumOff val="60000"/>
                  </a:schemeClr>
                </a:gs>
              </a:gsLst>
              <a:lin ang="0" scaled="1"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676400" y="1524000"/>
              <a:ext cx="228600" cy="228600"/>
            </a:xfrm>
            <a:prstGeom prst="ellipse">
              <a:avLst/>
            </a:prstGeom>
            <a:gradFill>
              <a:gsLst>
                <a:gs pos="25000">
                  <a:schemeClr val="accent5"/>
                </a:gs>
                <a:gs pos="95000">
                  <a:schemeClr val="accent5">
                    <a:lumMod val="40000"/>
                    <a:lumOff val="60000"/>
                  </a:schemeClr>
                </a:gs>
              </a:gsLst>
              <a:lin ang="0" scaled="1"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676400" y="2362200"/>
              <a:ext cx="228600" cy="228600"/>
            </a:xfrm>
            <a:prstGeom prst="ellipse">
              <a:avLst/>
            </a:prstGeom>
            <a:gradFill>
              <a:gsLst>
                <a:gs pos="25000">
                  <a:schemeClr val="accent5"/>
                </a:gs>
                <a:gs pos="95000">
                  <a:schemeClr val="accent5">
                    <a:lumMod val="40000"/>
                    <a:lumOff val="60000"/>
                  </a:schemeClr>
                </a:gs>
              </a:gsLst>
              <a:lin ang="0" scaled="1"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676400" y="3200400"/>
              <a:ext cx="228600" cy="228600"/>
            </a:xfrm>
            <a:prstGeom prst="ellipse">
              <a:avLst/>
            </a:prstGeom>
            <a:gradFill>
              <a:gsLst>
                <a:gs pos="25000">
                  <a:schemeClr val="accent5"/>
                </a:gs>
                <a:gs pos="95000">
                  <a:schemeClr val="accent5">
                    <a:lumMod val="40000"/>
                    <a:lumOff val="60000"/>
                  </a:schemeClr>
                </a:gs>
              </a:gsLst>
              <a:lin ang="0" scaled="1"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rot="5400000">
              <a:off x="1676400" y="952500"/>
              <a:ext cx="228600" cy="1588"/>
            </a:xfrm>
            <a:prstGeom prst="straightConnector1">
              <a:avLst/>
            </a:prstGeom>
            <a:ln w="25400" cap="flat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rot="5400000">
              <a:off x="1676400" y="1409700"/>
              <a:ext cx="228600" cy="1588"/>
            </a:xfrm>
            <a:prstGeom prst="straightConnector1">
              <a:avLst/>
            </a:prstGeom>
            <a:ln w="25400" cap="flat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2362200" y="1828800"/>
              <a:ext cx="228600" cy="228600"/>
            </a:xfrm>
            <a:prstGeom prst="ellipse">
              <a:avLst/>
            </a:prstGeom>
            <a:gradFill>
              <a:gsLst>
                <a:gs pos="25000">
                  <a:schemeClr val="accent5"/>
                </a:gs>
                <a:gs pos="95000">
                  <a:schemeClr val="accent5">
                    <a:lumMod val="40000"/>
                    <a:lumOff val="60000"/>
                  </a:schemeClr>
                </a:gs>
              </a:gsLst>
              <a:lin ang="0" scaled="1"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990600" y="2895600"/>
              <a:ext cx="228600" cy="228600"/>
            </a:xfrm>
            <a:prstGeom prst="ellipse">
              <a:avLst/>
            </a:prstGeom>
            <a:gradFill>
              <a:gsLst>
                <a:gs pos="25000">
                  <a:schemeClr val="accent5"/>
                </a:gs>
                <a:gs pos="95000">
                  <a:schemeClr val="accent5">
                    <a:lumMod val="40000"/>
                    <a:lumOff val="60000"/>
                  </a:schemeClr>
                </a:gs>
              </a:gsLst>
              <a:lin ang="0" scaled="1"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cxnSp>
          <p:nvCxnSpPr>
            <p:cNvPr id="70" name="Straight Arrow Connector 69"/>
            <p:cNvCxnSpPr>
              <a:stCxn id="13" idx="6"/>
              <a:endCxn id="14" idx="2"/>
            </p:cNvCxnSpPr>
            <p:nvPr/>
          </p:nvCxnSpPr>
          <p:spPr>
            <a:xfrm>
              <a:off x="2590800" y="3009900"/>
              <a:ext cx="533400" cy="15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15" idx="2"/>
              <a:endCxn id="6" idx="6"/>
            </p:cNvCxnSpPr>
            <p:nvPr/>
          </p:nvCxnSpPr>
          <p:spPr>
            <a:xfrm rot="10800000">
              <a:off x="1905000" y="1181100"/>
              <a:ext cx="1219200" cy="15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16" idx="6"/>
              <a:endCxn id="17" idx="2"/>
            </p:cNvCxnSpPr>
            <p:nvPr/>
          </p:nvCxnSpPr>
          <p:spPr>
            <a:xfrm>
              <a:off x="533400" y="1943100"/>
              <a:ext cx="457200" cy="15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Freeform 90"/>
            <p:cNvSpPr/>
            <p:nvPr/>
          </p:nvSpPr>
          <p:spPr>
            <a:xfrm>
              <a:off x="1905000" y="1600200"/>
              <a:ext cx="533400" cy="228600"/>
            </a:xfrm>
            <a:custGeom>
              <a:avLst/>
              <a:gdLst>
                <a:gd name="connsiteX0" fmla="*/ 0 w 1752600"/>
                <a:gd name="connsiteY0" fmla="*/ 876300 h 1752600"/>
                <a:gd name="connsiteX1" fmla="*/ 256663 w 1752600"/>
                <a:gd name="connsiteY1" fmla="*/ 256662 h 1752600"/>
                <a:gd name="connsiteX2" fmla="*/ 876301 w 1752600"/>
                <a:gd name="connsiteY2" fmla="*/ 1 h 1752600"/>
                <a:gd name="connsiteX3" fmla="*/ 1495939 w 1752600"/>
                <a:gd name="connsiteY3" fmla="*/ 256664 h 1752600"/>
                <a:gd name="connsiteX4" fmla="*/ 1752600 w 1752600"/>
                <a:gd name="connsiteY4" fmla="*/ 876302 h 1752600"/>
                <a:gd name="connsiteX5" fmla="*/ 1495937 w 1752600"/>
                <a:gd name="connsiteY5" fmla="*/ 1495940 h 1752600"/>
                <a:gd name="connsiteX6" fmla="*/ 876299 w 1752600"/>
                <a:gd name="connsiteY6" fmla="*/ 1752602 h 1752600"/>
                <a:gd name="connsiteX7" fmla="*/ 256661 w 1752600"/>
                <a:gd name="connsiteY7" fmla="*/ 1495939 h 1752600"/>
                <a:gd name="connsiteX8" fmla="*/ -1 w 1752600"/>
                <a:gd name="connsiteY8" fmla="*/ 876301 h 1752600"/>
                <a:gd name="connsiteX9" fmla="*/ 0 w 1752600"/>
                <a:gd name="connsiteY9" fmla="*/ 876300 h 1752600"/>
                <a:gd name="connsiteX0" fmla="*/ 1495940 w 1752602"/>
                <a:gd name="connsiteY0" fmla="*/ 256664 h 1752602"/>
                <a:gd name="connsiteX1" fmla="*/ 1752601 w 1752602"/>
                <a:gd name="connsiteY1" fmla="*/ 876302 h 1752602"/>
                <a:gd name="connsiteX2" fmla="*/ 1495938 w 1752602"/>
                <a:gd name="connsiteY2" fmla="*/ 1495940 h 1752602"/>
                <a:gd name="connsiteX3" fmla="*/ 876300 w 1752602"/>
                <a:gd name="connsiteY3" fmla="*/ 1752602 h 1752602"/>
                <a:gd name="connsiteX4" fmla="*/ 256662 w 1752602"/>
                <a:gd name="connsiteY4" fmla="*/ 1495939 h 1752602"/>
                <a:gd name="connsiteX5" fmla="*/ 0 w 1752602"/>
                <a:gd name="connsiteY5" fmla="*/ 876301 h 1752602"/>
                <a:gd name="connsiteX6" fmla="*/ 1 w 1752602"/>
                <a:gd name="connsiteY6" fmla="*/ 876300 h 1752602"/>
                <a:gd name="connsiteX7" fmla="*/ 256664 w 1752602"/>
                <a:gd name="connsiteY7" fmla="*/ 256662 h 1752602"/>
                <a:gd name="connsiteX8" fmla="*/ 876302 w 1752602"/>
                <a:gd name="connsiteY8" fmla="*/ 1 h 1752602"/>
                <a:gd name="connsiteX9" fmla="*/ 1587380 w 1752602"/>
                <a:gd name="connsiteY9" fmla="*/ 348104 h 1752602"/>
                <a:gd name="connsiteX0" fmla="*/ 1495940 w 1599211"/>
                <a:gd name="connsiteY0" fmla="*/ 256664 h 1752602"/>
                <a:gd name="connsiteX1" fmla="*/ 1495938 w 1599211"/>
                <a:gd name="connsiteY1" fmla="*/ 1495940 h 1752602"/>
                <a:gd name="connsiteX2" fmla="*/ 876300 w 1599211"/>
                <a:gd name="connsiteY2" fmla="*/ 1752602 h 1752602"/>
                <a:gd name="connsiteX3" fmla="*/ 256662 w 1599211"/>
                <a:gd name="connsiteY3" fmla="*/ 1495939 h 1752602"/>
                <a:gd name="connsiteX4" fmla="*/ 0 w 1599211"/>
                <a:gd name="connsiteY4" fmla="*/ 876301 h 1752602"/>
                <a:gd name="connsiteX5" fmla="*/ 1 w 1599211"/>
                <a:gd name="connsiteY5" fmla="*/ 876300 h 1752602"/>
                <a:gd name="connsiteX6" fmla="*/ 256664 w 1599211"/>
                <a:gd name="connsiteY6" fmla="*/ 256662 h 1752602"/>
                <a:gd name="connsiteX7" fmla="*/ 876302 w 1599211"/>
                <a:gd name="connsiteY7" fmla="*/ 1 h 1752602"/>
                <a:gd name="connsiteX8" fmla="*/ 1587380 w 1599211"/>
                <a:gd name="connsiteY8" fmla="*/ 348104 h 1752602"/>
                <a:gd name="connsiteX0" fmla="*/ 1495940 w 1702484"/>
                <a:gd name="connsiteY0" fmla="*/ 256664 h 1702486"/>
                <a:gd name="connsiteX1" fmla="*/ 1495938 w 1702484"/>
                <a:gd name="connsiteY1" fmla="*/ 1495940 h 1702486"/>
                <a:gd name="connsiteX2" fmla="*/ 256662 w 1702484"/>
                <a:gd name="connsiteY2" fmla="*/ 1495939 h 1702486"/>
                <a:gd name="connsiteX3" fmla="*/ 0 w 1702484"/>
                <a:gd name="connsiteY3" fmla="*/ 876301 h 1702486"/>
                <a:gd name="connsiteX4" fmla="*/ 1 w 1702484"/>
                <a:gd name="connsiteY4" fmla="*/ 876300 h 1702486"/>
                <a:gd name="connsiteX5" fmla="*/ 256664 w 1702484"/>
                <a:gd name="connsiteY5" fmla="*/ 256662 h 1702486"/>
                <a:gd name="connsiteX6" fmla="*/ 876302 w 1702484"/>
                <a:gd name="connsiteY6" fmla="*/ 1 h 1702486"/>
                <a:gd name="connsiteX7" fmla="*/ 1587380 w 1702484"/>
                <a:gd name="connsiteY7" fmla="*/ 348104 h 1702486"/>
                <a:gd name="connsiteX0" fmla="*/ 1495940 w 1745261"/>
                <a:gd name="connsiteY0" fmla="*/ 256664 h 1495940"/>
                <a:gd name="connsiteX1" fmla="*/ 1495938 w 1745261"/>
                <a:gd name="connsiteY1" fmla="*/ 1495940 h 1495940"/>
                <a:gd name="connsiteX2" fmla="*/ 0 w 1745261"/>
                <a:gd name="connsiteY2" fmla="*/ 876301 h 1495940"/>
                <a:gd name="connsiteX3" fmla="*/ 1 w 1745261"/>
                <a:gd name="connsiteY3" fmla="*/ 876300 h 1495940"/>
                <a:gd name="connsiteX4" fmla="*/ 256664 w 1745261"/>
                <a:gd name="connsiteY4" fmla="*/ 256662 h 1495940"/>
                <a:gd name="connsiteX5" fmla="*/ 876302 w 1745261"/>
                <a:gd name="connsiteY5" fmla="*/ 1 h 1495940"/>
                <a:gd name="connsiteX6" fmla="*/ 1587380 w 1745261"/>
                <a:gd name="connsiteY6" fmla="*/ 348104 h 1495940"/>
                <a:gd name="connsiteX0" fmla="*/ 1495940 w 1745261"/>
                <a:gd name="connsiteY0" fmla="*/ 256664 h 1495940"/>
                <a:gd name="connsiteX1" fmla="*/ 1495938 w 1745261"/>
                <a:gd name="connsiteY1" fmla="*/ 1495940 h 1495940"/>
                <a:gd name="connsiteX2" fmla="*/ 0 w 1745261"/>
                <a:gd name="connsiteY2" fmla="*/ 876301 h 1495940"/>
                <a:gd name="connsiteX3" fmla="*/ 256664 w 1745261"/>
                <a:gd name="connsiteY3" fmla="*/ 256662 h 1495940"/>
                <a:gd name="connsiteX4" fmla="*/ 876302 w 1745261"/>
                <a:gd name="connsiteY4" fmla="*/ 1 h 1495940"/>
                <a:gd name="connsiteX5" fmla="*/ 1587380 w 1745261"/>
                <a:gd name="connsiteY5" fmla="*/ 348104 h 1495940"/>
                <a:gd name="connsiteX0" fmla="*/ 1495940 w 1587380"/>
                <a:gd name="connsiteY0" fmla="*/ 256664 h 876301"/>
                <a:gd name="connsiteX1" fmla="*/ 0 w 1587380"/>
                <a:gd name="connsiteY1" fmla="*/ 876301 h 876301"/>
                <a:gd name="connsiteX2" fmla="*/ 256664 w 1587380"/>
                <a:gd name="connsiteY2" fmla="*/ 256662 h 876301"/>
                <a:gd name="connsiteX3" fmla="*/ 876302 w 1587380"/>
                <a:gd name="connsiteY3" fmla="*/ 1 h 876301"/>
                <a:gd name="connsiteX4" fmla="*/ 1587380 w 1587380"/>
                <a:gd name="connsiteY4" fmla="*/ 348104 h 876301"/>
                <a:gd name="connsiteX0" fmla="*/ 1342549 w 1433989"/>
                <a:gd name="connsiteY0" fmla="*/ 256664 h 348104"/>
                <a:gd name="connsiteX1" fmla="*/ 103273 w 1433989"/>
                <a:gd name="connsiteY1" fmla="*/ 256662 h 348104"/>
                <a:gd name="connsiteX2" fmla="*/ 722911 w 1433989"/>
                <a:gd name="connsiteY2" fmla="*/ 1 h 348104"/>
                <a:gd name="connsiteX3" fmla="*/ 1433989 w 1433989"/>
                <a:gd name="connsiteY3" fmla="*/ 348104 h 348104"/>
                <a:gd name="connsiteX0" fmla="*/ 1286387 w 1425966"/>
                <a:gd name="connsiteY0" fmla="*/ 304801 h 348104"/>
                <a:gd name="connsiteX1" fmla="*/ 95250 w 1425966"/>
                <a:gd name="connsiteY1" fmla="*/ 256662 h 348104"/>
                <a:gd name="connsiteX2" fmla="*/ 714888 w 1425966"/>
                <a:gd name="connsiteY2" fmla="*/ 1 h 348104"/>
                <a:gd name="connsiteX3" fmla="*/ 1425966 w 1425966"/>
                <a:gd name="connsiteY3" fmla="*/ 348104 h 348104"/>
                <a:gd name="connsiteX0" fmla="*/ 1197487 w 1337066"/>
                <a:gd name="connsiteY0" fmla="*/ 304801 h 617624"/>
                <a:gd name="connsiteX1" fmla="*/ 664086 w 1337066"/>
                <a:gd name="connsiteY1" fmla="*/ 609601 h 617624"/>
                <a:gd name="connsiteX2" fmla="*/ 6350 w 1337066"/>
                <a:gd name="connsiteY2" fmla="*/ 256662 h 617624"/>
                <a:gd name="connsiteX3" fmla="*/ 625988 w 1337066"/>
                <a:gd name="connsiteY3" fmla="*/ 1 h 617624"/>
                <a:gd name="connsiteX4" fmla="*/ 1337066 w 1337066"/>
                <a:gd name="connsiteY4" fmla="*/ 348104 h 617624"/>
                <a:gd name="connsiteX0" fmla="*/ 892686 w 1337066"/>
                <a:gd name="connsiteY0" fmla="*/ 609601 h 668424"/>
                <a:gd name="connsiteX1" fmla="*/ 664086 w 1337066"/>
                <a:gd name="connsiteY1" fmla="*/ 609601 h 668424"/>
                <a:gd name="connsiteX2" fmla="*/ 6350 w 1337066"/>
                <a:gd name="connsiteY2" fmla="*/ 256662 h 668424"/>
                <a:gd name="connsiteX3" fmla="*/ 625988 w 1337066"/>
                <a:gd name="connsiteY3" fmla="*/ 1 h 668424"/>
                <a:gd name="connsiteX4" fmla="*/ 1337066 w 1337066"/>
                <a:gd name="connsiteY4" fmla="*/ 348104 h 668424"/>
                <a:gd name="connsiteX0" fmla="*/ 664086 w 1337066"/>
                <a:gd name="connsiteY0" fmla="*/ 609601 h 609601"/>
                <a:gd name="connsiteX1" fmla="*/ 6350 w 1337066"/>
                <a:gd name="connsiteY1" fmla="*/ 256662 h 609601"/>
                <a:gd name="connsiteX2" fmla="*/ 625988 w 1337066"/>
                <a:gd name="connsiteY2" fmla="*/ 1 h 609601"/>
                <a:gd name="connsiteX3" fmla="*/ 1337066 w 1337066"/>
                <a:gd name="connsiteY3" fmla="*/ 348104 h 609601"/>
                <a:gd name="connsiteX0" fmla="*/ 795423 w 1468403"/>
                <a:gd name="connsiteY0" fmla="*/ 609601 h 820825"/>
                <a:gd name="connsiteX1" fmla="*/ 109623 w 1468403"/>
                <a:gd name="connsiteY1" fmla="*/ 762002 h 820825"/>
                <a:gd name="connsiteX2" fmla="*/ 137687 w 1468403"/>
                <a:gd name="connsiteY2" fmla="*/ 256662 h 820825"/>
                <a:gd name="connsiteX3" fmla="*/ 757325 w 1468403"/>
                <a:gd name="connsiteY3" fmla="*/ 1 h 820825"/>
                <a:gd name="connsiteX4" fmla="*/ 1468403 w 1468403"/>
                <a:gd name="connsiteY4" fmla="*/ 348104 h 820825"/>
                <a:gd name="connsiteX0" fmla="*/ 664086 w 1337066"/>
                <a:gd name="connsiteY0" fmla="*/ 609601 h 609601"/>
                <a:gd name="connsiteX1" fmla="*/ 6350 w 1337066"/>
                <a:gd name="connsiteY1" fmla="*/ 256662 h 609601"/>
                <a:gd name="connsiteX2" fmla="*/ 625988 w 1337066"/>
                <a:gd name="connsiteY2" fmla="*/ 1 h 609601"/>
                <a:gd name="connsiteX3" fmla="*/ 1337066 w 1337066"/>
                <a:gd name="connsiteY3" fmla="*/ 348104 h 609601"/>
                <a:gd name="connsiteX0" fmla="*/ 664086 w 1337066"/>
                <a:gd name="connsiteY0" fmla="*/ 609602 h 609602"/>
                <a:gd name="connsiteX1" fmla="*/ 6350 w 1337066"/>
                <a:gd name="connsiteY1" fmla="*/ 256662 h 609602"/>
                <a:gd name="connsiteX2" fmla="*/ 625988 w 1337066"/>
                <a:gd name="connsiteY2" fmla="*/ 1 h 609602"/>
                <a:gd name="connsiteX3" fmla="*/ 1337066 w 1337066"/>
                <a:gd name="connsiteY3" fmla="*/ 348104 h 609602"/>
                <a:gd name="connsiteX0" fmla="*/ 664086 w 1337066"/>
                <a:gd name="connsiteY0" fmla="*/ 457201 h 457201"/>
                <a:gd name="connsiteX1" fmla="*/ 6350 w 1337066"/>
                <a:gd name="connsiteY1" fmla="*/ 256662 h 457201"/>
                <a:gd name="connsiteX2" fmla="*/ 625988 w 1337066"/>
                <a:gd name="connsiteY2" fmla="*/ 1 h 457201"/>
                <a:gd name="connsiteX3" fmla="*/ 1337066 w 1337066"/>
                <a:gd name="connsiteY3" fmla="*/ 348104 h 457201"/>
                <a:gd name="connsiteX0" fmla="*/ 6350 w 1337066"/>
                <a:gd name="connsiteY0" fmla="*/ 256662 h 348104"/>
                <a:gd name="connsiteX1" fmla="*/ 625988 w 1337066"/>
                <a:gd name="connsiteY1" fmla="*/ 1 h 348104"/>
                <a:gd name="connsiteX2" fmla="*/ 1337066 w 1337066"/>
                <a:gd name="connsiteY2" fmla="*/ 348104 h 348104"/>
                <a:gd name="connsiteX0" fmla="*/ 0 w 711078"/>
                <a:gd name="connsiteY0" fmla="*/ 0 h 348103"/>
                <a:gd name="connsiteX1" fmla="*/ 711078 w 711078"/>
                <a:gd name="connsiteY1" fmla="*/ 348103 h 348103"/>
                <a:gd name="connsiteX0" fmla="*/ 0 w 596780"/>
                <a:gd name="connsiteY0" fmla="*/ 0 h 348102"/>
                <a:gd name="connsiteX1" fmla="*/ 596780 w 596780"/>
                <a:gd name="connsiteY1" fmla="*/ 348102 h 348102"/>
                <a:gd name="connsiteX0" fmla="*/ 0 w 457200"/>
                <a:gd name="connsiteY0" fmla="*/ 27179 h 255778"/>
                <a:gd name="connsiteX1" fmla="*/ 457200 w 457200"/>
                <a:gd name="connsiteY1" fmla="*/ 255778 h 255778"/>
                <a:gd name="connsiteX0" fmla="*/ 0 w 457200"/>
                <a:gd name="connsiteY0" fmla="*/ 27179 h 255778"/>
                <a:gd name="connsiteX1" fmla="*/ 65314 w 457200"/>
                <a:gd name="connsiteY1" fmla="*/ 27180 h 255778"/>
                <a:gd name="connsiteX2" fmla="*/ 457200 w 457200"/>
                <a:gd name="connsiteY2" fmla="*/ 255778 h 255778"/>
                <a:gd name="connsiteX0" fmla="*/ 0 w 457200"/>
                <a:gd name="connsiteY0" fmla="*/ 27179 h 255778"/>
                <a:gd name="connsiteX1" fmla="*/ 65314 w 457200"/>
                <a:gd name="connsiteY1" fmla="*/ 27180 h 255778"/>
                <a:gd name="connsiteX2" fmla="*/ 457200 w 457200"/>
                <a:gd name="connsiteY2" fmla="*/ 255778 h 255778"/>
                <a:gd name="connsiteX0" fmla="*/ 0 w 457200"/>
                <a:gd name="connsiteY0" fmla="*/ 0 h 228599"/>
                <a:gd name="connsiteX1" fmla="*/ 65314 w 457200"/>
                <a:gd name="connsiteY1" fmla="*/ 1 h 228599"/>
                <a:gd name="connsiteX2" fmla="*/ 457200 w 457200"/>
                <a:gd name="connsiteY2" fmla="*/ 228599 h 228599"/>
                <a:gd name="connsiteX0" fmla="*/ 0 w 457200"/>
                <a:gd name="connsiteY0" fmla="*/ 1 h 228600"/>
                <a:gd name="connsiteX1" fmla="*/ 130629 w 457200"/>
                <a:gd name="connsiteY1" fmla="*/ 1 h 228600"/>
                <a:gd name="connsiteX2" fmla="*/ 457200 w 457200"/>
                <a:gd name="connsiteY2" fmla="*/ 228600 h 228600"/>
                <a:gd name="connsiteX0" fmla="*/ 0 w 457200"/>
                <a:gd name="connsiteY0" fmla="*/ 1 h 228600"/>
                <a:gd name="connsiteX1" fmla="*/ 130629 w 457200"/>
                <a:gd name="connsiteY1" fmla="*/ 1 h 228600"/>
                <a:gd name="connsiteX2" fmla="*/ 457200 w 457200"/>
                <a:gd name="connsiteY2" fmla="*/ 228600 h 228600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26377 h 254976"/>
                <a:gd name="connsiteX1" fmla="*/ 457200 w 457200"/>
                <a:gd name="connsiteY1" fmla="*/ 254976 h 254976"/>
                <a:gd name="connsiteX0" fmla="*/ 0 w 457200"/>
                <a:gd name="connsiteY0" fmla="*/ 17585 h 246184"/>
                <a:gd name="connsiteX1" fmla="*/ 457200 w 457200"/>
                <a:gd name="connsiteY1" fmla="*/ 246184 h 246184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7200" h="228599">
                  <a:moveTo>
                    <a:pt x="0" y="0"/>
                  </a:moveTo>
                  <a:cubicBezTo>
                    <a:pt x="142352" y="0"/>
                    <a:pt x="402771" y="70338"/>
                    <a:pt x="457200" y="22859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cxnSp>
          <p:nvCxnSpPr>
            <p:cNvPr id="108" name="Straight Arrow Connector 107"/>
            <p:cNvCxnSpPr>
              <a:stCxn id="88" idx="2"/>
              <a:endCxn id="10" idx="6"/>
            </p:cNvCxnSpPr>
            <p:nvPr/>
          </p:nvCxnSpPr>
          <p:spPr>
            <a:xfrm rot="10800000">
              <a:off x="1905000" y="2476500"/>
              <a:ext cx="609600" cy="15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10" idx="2"/>
              <a:endCxn id="87" idx="6"/>
            </p:cNvCxnSpPr>
            <p:nvPr/>
          </p:nvCxnSpPr>
          <p:spPr>
            <a:xfrm rot="10800000">
              <a:off x="1066800" y="2476500"/>
              <a:ext cx="609600" cy="15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Freeform 118"/>
            <p:cNvSpPr/>
            <p:nvPr/>
          </p:nvSpPr>
          <p:spPr>
            <a:xfrm flipH="1">
              <a:off x="1143000" y="1600200"/>
              <a:ext cx="533400" cy="228600"/>
            </a:xfrm>
            <a:custGeom>
              <a:avLst/>
              <a:gdLst>
                <a:gd name="connsiteX0" fmla="*/ 0 w 1752600"/>
                <a:gd name="connsiteY0" fmla="*/ 876300 h 1752600"/>
                <a:gd name="connsiteX1" fmla="*/ 256663 w 1752600"/>
                <a:gd name="connsiteY1" fmla="*/ 256662 h 1752600"/>
                <a:gd name="connsiteX2" fmla="*/ 876301 w 1752600"/>
                <a:gd name="connsiteY2" fmla="*/ 1 h 1752600"/>
                <a:gd name="connsiteX3" fmla="*/ 1495939 w 1752600"/>
                <a:gd name="connsiteY3" fmla="*/ 256664 h 1752600"/>
                <a:gd name="connsiteX4" fmla="*/ 1752600 w 1752600"/>
                <a:gd name="connsiteY4" fmla="*/ 876302 h 1752600"/>
                <a:gd name="connsiteX5" fmla="*/ 1495937 w 1752600"/>
                <a:gd name="connsiteY5" fmla="*/ 1495940 h 1752600"/>
                <a:gd name="connsiteX6" fmla="*/ 876299 w 1752600"/>
                <a:gd name="connsiteY6" fmla="*/ 1752602 h 1752600"/>
                <a:gd name="connsiteX7" fmla="*/ 256661 w 1752600"/>
                <a:gd name="connsiteY7" fmla="*/ 1495939 h 1752600"/>
                <a:gd name="connsiteX8" fmla="*/ -1 w 1752600"/>
                <a:gd name="connsiteY8" fmla="*/ 876301 h 1752600"/>
                <a:gd name="connsiteX9" fmla="*/ 0 w 1752600"/>
                <a:gd name="connsiteY9" fmla="*/ 876300 h 1752600"/>
                <a:gd name="connsiteX0" fmla="*/ 1495940 w 1752602"/>
                <a:gd name="connsiteY0" fmla="*/ 256664 h 1752602"/>
                <a:gd name="connsiteX1" fmla="*/ 1752601 w 1752602"/>
                <a:gd name="connsiteY1" fmla="*/ 876302 h 1752602"/>
                <a:gd name="connsiteX2" fmla="*/ 1495938 w 1752602"/>
                <a:gd name="connsiteY2" fmla="*/ 1495940 h 1752602"/>
                <a:gd name="connsiteX3" fmla="*/ 876300 w 1752602"/>
                <a:gd name="connsiteY3" fmla="*/ 1752602 h 1752602"/>
                <a:gd name="connsiteX4" fmla="*/ 256662 w 1752602"/>
                <a:gd name="connsiteY4" fmla="*/ 1495939 h 1752602"/>
                <a:gd name="connsiteX5" fmla="*/ 0 w 1752602"/>
                <a:gd name="connsiteY5" fmla="*/ 876301 h 1752602"/>
                <a:gd name="connsiteX6" fmla="*/ 1 w 1752602"/>
                <a:gd name="connsiteY6" fmla="*/ 876300 h 1752602"/>
                <a:gd name="connsiteX7" fmla="*/ 256664 w 1752602"/>
                <a:gd name="connsiteY7" fmla="*/ 256662 h 1752602"/>
                <a:gd name="connsiteX8" fmla="*/ 876302 w 1752602"/>
                <a:gd name="connsiteY8" fmla="*/ 1 h 1752602"/>
                <a:gd name="connsiteX9" fmla="*/ 1587380 w 1752602"/>
                <a:gd name="connsiteY9" fmla="*/ 348104 h 1752602"/>
                <a:gd name="connsiteX0" fmla="*/ 1495940 w 1599211"/>
                <a:gd name="connsiteY0" fmla="*/ 256664 h 1752602"/>
                <a:gd name="connsiteX1" fmla="*/ 1495938 w 1599211"/>
                <a:gd name="connsiteY1" fmla="*/ 1495940 h 1752602"/>
                <a:gd name="connsiteX2" fmla="*/ 876300 w 1599211"/>
                <a:gd name="connsiteY2" fmla="*/ 1752602 h 1752602"/>
                <a:gd name="connsiteX3" fmla="*/ 256662 w 1599211"/>
                <a:gd name="connsiteY3" fmla="*/ 1495939 h 1752602"/>
                <a:gd name="connsiteX4" fmla="*/ 0 w 1599211"/>
                <a:gd name="connsiteY4" fmla="*/ 876301 h 1752602"/>
                <a:gd name="connsiteX5" fmla="*/ 1 w 1599211"/>
                <a:gd name="connsiteY5" fmla="*/ 876300 h 1752602"/>
                <a:gd name="connsiteX6" fmla="*/ 256664 w 1599211"/>
                <a:gd name="connsiteY6" fmla="*/ 256662 h 1752602"/>
                <a:gd name="connsiteX7" fmla="*/ 876302 w 1599211"/>
                <a:gd name="connsiteY7" fmla="*/ 1 h 1752602"/>
                <a:gd name="connsiteX8" fmla="*/ 1587380 w 1599211"/>
                <a:gd name="connsiteY8" fmla="*/ 348104 h 1752602"/>
                <a:gd name="connsiteX0" fmla="*/ 1495940 w 1702484"/>
                <a:gd name="connsiteY0" fmla="*/ 256664 h 1702486"/>
                <a:gd name="connsiteX1" fmla="*/ 1495938 w 1702484"/>
                <a:gd name="connsiteY1" fmla="*/ 1495940 h 1702486"/>
                <a:gd name="connsiteX2" fmla="*/ 256662 w 1702484"/>
                <a:gd name="connsiteY2" fmla="*/ 1495939 h 1702486"/>
                <a:gd name="connsiteX3" fmla="*/ 0 w 1702484"/>
                <a:gd name="connsiteY3" fmla="*/ 876301 h 1702486"/>
                <a:gd name="connsiteX4" fmla="*/ 1 w 1702484"/>
                <a:gd name="connsiteY4" fmla="*/ 876300 h 1702486"/>
                <a:gd name="connsiteX5" fmla="*/ 256664 w 1702484"/>
                <a:gd name="connsiteY5" fmla="*/ 256662 h 1702486"/>
                <a:gd name="connsiteX6" fmla="*/ 876302 w 1702484"/>
                <a:gd name="connsiteY6" fmla="*/ 1 h 1702486"/>
                <a:gd name="connsiteX7" fmla="*/ 1587380 w 1702484"/>
                <a:gd name="connsiteY7" fmla="*/ 348104 h 1702486"/>
                <a:gd name="connsiteX0" fmla="*/ 1495940 w 1745261"/>
                <a:gd name="connsiteY0" fmla="*/ 256664 h 1495940"/>
                <a:gd name="connsiteX1" fmla="*/ 1495938 w 1745261"/>
                <a:gd name="connsiteY1" fmla="*/ 1495940 h 1495940"/>
                <a:gd name="connsiteX2" fmla="*/ 0 w 1745261"/>
                <a:gd name="connsiteY2" fmla="*/ 876301 h 1495940"/>
                <a:gd name="connsiteX3" fmla="*/ 1 w 1745261"/>
                <a:gd name="connsiteY3" fmla="*/ 876300 h 1495940"/>
                <a:gd name="connsiteX4" fmla="*/ 256664 w 1745261"/>
                <a:gd name="connsiteY4" fmla="*/ 256662 h 1495940"/>
                <a:gd name="connsiteX5" fmla="*/ 876302 w 1745261"/>
                <a:gd name="connsiteY5" fmla="*/ 1 h 1495940"/>
                <a:gd name="connsiteX6" fmla="*/ 1587380 w 1745261"/>
                <a:gd name="connsiteY6" fmla="*/ 348104 h 1495940"/>
                <a:gd name="connsiteX0" fmla="*/ 1495940 w 1745261"/>
                <a:gd name="connsiteY0" fmla="*/ 256664 h 1495940"/>
                <a:gd name="connsiteX1" fmla="*/ 1495938 w 1745261"/>
                <a:gd name="connsiteY1" fmla="*/ 1495940 h 1495940"/>
                <a:gd name="connsiteX2" fmla="*/ 0 w 1745261"/>
                <a:gd name="connsiteY2" fmla="*/ 876301 h 1495940"/>
                <a:gd name="connsiteX3" fmla="*/ 256664 w 1745261"/>
                <a:gd name="connsiteY3" fmla="*/ 256662 h 1495940"/>
                <a:gd name="connsiteX4" fmla="*/ 876302 w 1745261"/>
                <a:gd name="connsiteY4" fmla="*/ 1 h 1495940"/>
                <a:gd name="connsiteX5" fmla="*/ 1587380 w 1745261"/>
                <a:gd name="connsiteY5" fmla="*/ 348104 h 1495940"/>
                <a:gd name="connsiteX0" fmla="*/ 1495940 w 1587380"/>
                <a:gd name="connsiteY0" fmla="*/ 256664 h 876301"/>
                <a:gd name="connsiteX1" fmla="*/ 0 w 1587380"/>
                <a:gd name="connsiteY1" fmla="*/ 876301 h 876301"/>
                <a:gd name="connsiteX2" fmla="*/ 256664 w 1587380"/>
                <a:gd name="connsiteY2" fmla="*/ 256662 h 876301"/>
                <a:gd name="connsiteX3" fmla="*/ 876302 w 1587380"/>
                <a:gd name="connsiteY3" fmla="*/ 1 h 876301"/>
                <a:gd name="connsiteX4" fmla="*/ 1587380 w 1587380"/>
                <a:gd name="connsiteY4" fmla="*/ 348104 h 876301"/>
                <a:gd name="connsiteX0" fmla="*/ 1342549 w 1433989"/>
                <a:gd name="connsiteY0" fmla="*/ 256664 h 348104"/>
                <a:gd name="connsiteX1" fmla="*/ 103273 w 1433989"/>
                <a:gd name="connsiteY1" fmla="*/ 256662 h 348104"/>
                <a:gd name="connsiteX2" fmla="*/ 722911 w 1433989"/>
                <a:gd name="connsiteY2" fmla="*/ 1 h 348104"/>
                <a:gd name="connsiteX3" fmla="*/ 1433989 w 1433989"/>
                <a:gd name="connsiteY3" fmla="*/ 348104 h 348104"/>
                <a:gd name="connsiteX0" fmla="*/ 1286387 w 1425966"/>
                <a:gd name="connsiteY0" fmla="*/ 304801 h 348104"/>
                <a:gd name="connsiteX1" fmla="*/ 95250 w 1425966"/>
                <a:gd name="connsiteY1" fmla="*/ 256662 h 348104"/>
                <a:gd name="connsiteX2" fmla="*/ 714888 w 1425966"/>
                <a:gd name="connsiteY2" fmla="*/ 1 h 348104"/>
                <a:gd name="connsiteX3" fmla="*/ 1425966 w 1425966"/>
                <a:gd name="connsiteY3" fmla="*/ 348104 h 348104"/>
                <a:gd name="connsiteX0" fmla="*/ 1197487 w 1337066"/>
                <a:gd name="connsiteY0" fmla="*/ 304801 h 617624"/>
                <a:gd name="connsiteX1" fmla="*/ 664086 w 1337066"/>
                <a:gd name="connsiteY1" fmla="*/ 609601 h 617624"/>
                <a:gd name="connsiteX2" fmla="*/ 6350 w 1337066"/>
                <a:gd name="connsiteY2" fmla="*/ 256662 h 617624"/>
                <a:gd name="connsiteX3" fmla="*/ 625988 w 1337066"/>
                <a:gd name="connsiteY3" fmla="*/ 1 h 617624"/>
                <a:gd name="connsiteX4" fmla="*/ 1337066 w 1337066"/>
                <a:gd name="connsiteY4" fmla="*/ 348104 h 617624"/>
                <a:gd name="connsiteX0" fmla="*/ 892686 w 1337066"/>
                <a:gd name="connsiteY0" fmla="*/ 609601 h 668424"/>
                <a:gd name="connsiteX1" fmla="*/ 664086 w 1337066"/>
                <a:gd name="connsiteY1" fmla="*/ 609601 h 668424"/>
                <a:gd name="connsiteX2" fmla="*/ 6350 w 1337066"/>
                <a:gd name="connsiteY2" fmla="*/ 256662 h 668424"/>
                <a:gd name="connsiteX3" fmla="*/ 625988 w 1337066"/>
                <a:gd name="connsiteY3" fmla="*/ 1 h 668424"/>
                <a:gd name="connsiteX4" fmla="*/ 1337066 w 1337066"/>
                <a:gd name="connsiteY4" fmla="*/ 348104 h 668424"/>
                <a:gd name="connsiteX0" fmla="*/ 664086 w 1337066"/>
                <a:gd name="connsiteY0" fmla="*/ 609601 h 609601"/>
                <a:gd name="connsiteX1" fmla="*/ 6350 w 1337066"/>
                <a:gd name="connsiteY1" fmla="*/ 256662 h 609601"/>
                <a:gd name="connsiteX2" fmla="*/ 625988 w 1337066"/>
                <a:gd name="connsiteY2" fmla="*/ 1 h 609601"/>
                <a:gd name="connsiteX3" fmla="*/ 1337066 w 1337066"/>
                <a:gd name="connsiteY3" fmla="*/ 348104 h 609601"/>
                <a:gd name="connsiteX0" fmla="*/ 795423 w 1468403"/>
                <a:gd name="connsiteY0" fmla="*/ 609601 h 820825"/>
                <a:gd name="connsiteX1" fmla="*/ 109623 w 1468403"/>
                <a:gd name="connsiteY1" fmla="*/ 762002 h 820825"/>
                <a:gd name="connsiteX2" fmla="*/ 137687 w 1468403"/>
                <a:gd name="connsiteY2" fmla="*/ 256662 h 820825"/>
                <a:gd name="connsiteX3" fmla="*/ 757325 w 1468403"/>
                <a:gd name="connsiteY3" fmla="*/ 1 h 820825"/>
                <a:gd name="connsiteX4" fmla="*/ 1468403 w 1468403"/>
                <a:gd name="connsiteY4" fmla="*/ 348104 h 820825"/>
                <a:gd name="connsiteX0" fmla="*/ 664086 w 1337066"/>
                <a:gd name="connsiteY0" fmla="*/ 609601 h 609601"/>
                <a:gd name="connsiteX1" fmla="*/ 6350 w 1337066"/>
                <a:gd name="connsiteY1" fmla="*/ 256662 h 609601"/>
                <a:gd name="connsiteX2" fmla="*/ 625988 w 1337066"/>
                <a:gd name="connsiteY2" fmla="*/ 1 h 609601"/>
                <a:gd name="connsiteX3" fmla="*/ 1337066 w 1337066"/>
                <a:gd name="connsiteY3" fmla="*/ 348104 h 609601"/>
                <a:gd name="connsiteX0" fmla="*/ 664086 w 1337066"/>
                <a:gd name="connsiteY0" fmla="*/ 609602 h 609602"/>
                <a:gd name="connsiteX1" fmla="*/ 6350 w 1337066"/>
                <a:gd name="connsiteY1" fmla="*/ 256662 h 609602"/>
                <a:gd name="connsiteX2" fmla="*/ 625988 w 1337066"/>
                <a:gd name="connsiteY2" fmla="*/ 1 h 609602"/>
                <a:gd name="connsiteX3" fmla="*/ 1337066 w 1337066"/>
                <a:gd name="connsiteY3" fmla="*/ 348104 h 609602"/>
                <a:gd name="connsiteX0" fmla="*/ 664086 w 1337066"/>
                <a:gd name="connsiteY0" fmla="*/ 457201 h 457201"/>
                <a:gd name="connsiteX1" fmla="*/ 6350 w 1337066"/>
                <a:gd name="connsiteY1" fmla="*/ 256662 h 457201"/>
                <a:gd name="connsiteX2" fmla="*/ 625988 w 1337066"/>
                <a:gd name="connsiteY2" fmla="*/ 1 h 457201"/>
                <a:gd name="connsiteX3" fmla="*/ 1337066 w 1337066"/>
                <a:gd name="connsiteY3" fmla="*/ 348104 h 457201"/>
                <a:gd name="connsiteX0" fmla="*/ 6350 w 1337066"/>
                <a:gd name="connsiteY0" fmla="*/ 256662 h 348104"/>
                <a:gd name="connsiteX1" fmla="*/ 625988 w 1337066"/>
                <a:gd name="connsiteY1" fmla="*/ 1 h 348104"/>
                <a:gd name="connsiteX2" fmla="*/ 1337066 w 1337066"/>
                <a:gd name="connsiteY2" fmla="*/ 348104 h 348104"/>
                <a:gd name="connsiteX0" fmla="*/ 0 w 711078"/>
                <a:gd name="connsiteY0" fmla="*/ 0 h 348103"/>
                <a:gd name="connsiteX1" fmla="*/ 711078 w 711078"/>
                <a:gd name="connsiteY1" fmla="*/ 348103 h 348103"/>
                <a:gd name="connsiteX0" fmla="*/ 0 w 596780"/>
                <a:gd name="connsiteY0" fmla="*/ 0 h 348102"/>
                <a:gd name="connsiteX1" fmla="*/ 596780 w 596780"/>
                <a:gd name="connsiteY1" fmla="*/ 348102 h 348102"/>
                <a:gd name="connsiteX0" fmla="*/ 0 w 457200"/>
                <a:gd name="connsiteY0" fmla="*/ 27179 h 255778"/>
                <a:gd name="connsiteX1" fmla="*/ 457200 w 457200"/>
                <a:gd name="connsiteY1" fmla="*/ 255778 h 255778"/>
                <a:gd name="connsiteX0" fmla="*/ 0 w 457200"/>
                <a:gd name="connsiteY0" fmla="*/ 27179 h 255778"/>
                <a:gd name="connsiteX1" fmla="*/ 65314 w 457200"/>
                <a:gd name="connsiteY1" fmla="*/ 27180 h 255778"/>
                <a:gd name="connsiteX2" fmla="*/ 457200 w 457200"/>
                <a:gd name="connsiteY2" fmla="*/ 255778 h 255778"/>
                <a:gd name="connsiteX0" fmla="*/ 0 w 457200"/>
                <a:gd name="connsiteY0" fmla="*/ 27179 h 255778"/>
                <a:gd name="connsiteX1" fmla="*/ 65314 w 457200"/>
                <a:gd name="connsiteY1" fmla="*/ 27180 h 255778"/>
                <a:gd name="connsiteX2" fmla="*/ 457200 w 457200"/>
                <a:gd name="connsiteY2" fmla="*/ 255778 h 255778"/>
                <a:gd name="connsiteX0" fmla="*/ 0 w 457200"/>
                <a:gd name="connsiteY0" fmla="*/ 0 h 228599"/>
                <a:gd name="connsiteX1" fmla="*/ 65314 w 457200"/>
                <a:gd name="connsiteY1" fmla="*/ 1 h 228599"/>
                <a:gd name="connsiteX2" fmla="*/ 457200 w 457200"/>
                <a:gd name="connsiteY2" fmla="*/ 228599 h 228599"/>
                <a:gd name="connsiteX0" fmla="*/ 0 w 457200"/>
                <a:gd name="connsiteY0" fmla="*/ 1 h 228600"/>
                <a:gd name="connsiteX1" fmla="*/ 130629 w 457200"/>
                <a:gd name="connsiteY1" fmla="*/ 1 h 228600"/>
                <a:gd name="connsiteX2" fmla="*/ 457200 w 457200"/>
                <a:gd name="connsiteY2" fmla="*/ 228600 h 228600"/>
                <a:gd name="connsiteX0" fmla="*/ 0 w 457200"/>
                <a:gd name="connsiteY0" fmla="*/ 1 h 228600"/>
                <a:gd name="connsiteX1" fmla="*/ 130629 w 457200"/>
                <a:gd name="connsiteY1" fmla="*/ 1 h 228600"/>
                <a:gd name="connsiteX2" fmla="*/ 457200 w 457200"/>
                <a:gd name="connsiteY2" fmla="*/ 228600 h 228600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26377 h 254976"/>
                <a:gd name="connsiteX1" fmla="*/ 457200 w 457200"/>
                <a:gd name="connsiteY1" fmla="*/ 254976 h 254976"/>
                <a:gd name="connsiteX0" fmla="*/ 0 w 457200"/>
                <a:gd name="connsiteY0" fmla="*/ 17585 h 246184"/>
                <a:gd name="connsiteX1" fmla="*/ 457200 w 457200"/>
                <a:gd name="connsiteY1" fmla="*/ 246184 h 246184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7200" h="228599">
                  <a:moveTo>
                    <a:pt x="0" y="0"/>
                  </a:moveTo>
                  <a:cubicBezTo>
                    <a:pt x="142352" y="0"/>
                    <a:pt x="402771" y="70338"/>
                    <a:pt x="457200" y="22859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20" name="Freeform 119"/>
            <p:cNvSpPr/>
            <p:nvPr/>
          </p:nvSpPr>
          <p:spPr>
            <a:xfrm flipH="1" flipV="1">
              <a:off x="1143000" y="3124200"/>
              <a:ext cx="533400" cy="228600"/>
            </a:xfrm>
            <a:custGeom>
              <a:avLst/>
              <a:gdLst>
                <a:gd name="connsiteX0" fmla="*/ 0 w 1752600"/>
                <a:gd name="connsiteY0" fmla="*/ 876300 h 1752600"/>
                <a:gd name="connsiteX1" fmla="*/ 256663 w 1752600"/>
                <a:gd name="connsiteY1" fmla="*/ 256662 h 1752600"/>
                <a:gd name="connsiteX2" fmla="*/ 876301 w 1752600"/>
                <a:gd name="connsiteY2" fmla="*/ 1 h 1752600"/>
                <a:gd name="connsiteX3" fmla="*/ 1495939 w 1752600"/>
                <a:gd name="connsiteY3" fmla="*/ 256664 h 1752600"/>
                <a:gd name="connsiteX4" fmla="*/ 1752600 w 1752600"/>
                <a:gd name="connsiteY4" fmla="*/ 876302 h 1752600"/>
                <a:gd name="connsiteX5" fmla="*/ 1495937 w 1752600"/>
                <a:gd name="connsiteY5" fmla="*/ 1495940 h 1752600"/>
                <a:gd name="connsiteX6" fmla="*/ 876299 w 1752600"/>
                <a:gd name="connsiteY6" fmla="*/ 1752602 h 1752600"/>
                <a:gd name="connsiteX7" fmla="*/ 256661 w 1752600"/>
                <a:gd name="connsiteY7" fmla="*/ 1495939 h 1752600"/>
                <a:gd name="connsiteX8" fmla="*/ -1 w 1752600"/>
                <a:gd name="connsiteY8" fmla="*/ 876301 h 1752600"/>
                <a:gd name="connsiteX9" fmla="*/ 0 w 1752600"/>
                <a:gd name="connsiteY9" fmla="*/ 876300 h 1752600"/>
                <a:gd name="connsiteX0" fmla="*/ 1495940 w 1752602"/>
                <a:gd name="connsiteY0" fmla="*/ 256664 h 1752602"/>
                <a:gd name="connsiteX1" fmla="*/ 1752601 w 1752602"/>
                <a:gd name="connsiteY1" fmla="*/ 876302 h 1752602"/>
                <a:gd name="connsiteX2" fmla="*/ 1495938 w 1752602"/>
                <a:gd name="connsiteY2" fmla="*/ 1495940 h 1752602"/>
                <a:gd name="connsiteX3" fmla="*/ 876300 w 1752602"/>
                <a:gd name="connsiteY3" fmla="*/ 1752602 h 1752602"/>
                <a:gd name="connsiteX4" fmla="*/ 256662 w 1752602"/>
                <a:gd name="connsiteY4" fmla="*/ 1495939 h 1752602"/>
                <a:gd name="connsiteX5" fmla="*/ 0 w 1752602"/>
                <a:gd name="connsiteY5" fmla="*/ 876301 h 1752602"/>
                <a:gd name="connsiteX6" fmla="*/ 1 w 1752602"/>
                <a:gd name="connsiteY6" fmla="*/ 876300 h 1752602"/>
                <a:gd name="connsiteX7" fmla="*/ 256664 w 1752602"/>
                <a:gd name="connsiteY7" fmla="*/ 256662 h 1752602"/>
                <a:gd name="connsiteX8" fmla="*/ 876302 w 1752602"/>
                <a:gd name="connsiteY8" fmla="*/ 1 h 1752602"/>
                <a:gd name="connsiteX9" fmla="*/ 1587380 w 1752602"/>
                <a:gd name="connsiteY9" fmla="*/ 348104 h 1752602"/>
                <a:gd name="connsiteX0" fmla="*/ 1495940 w 1599211"/>
                <a:gd name="connsiteY0" fmla="*/ 256664 h 1752602"/>
                <a:gd name="connsiteX1" fmla="*/ 1495938 w 1599211"/>
                <a:gd name="connsiteY1" fmla="*/ 1495940 h 1752602"/>
                <a:gd name="connsiteX2" fmla="*/ 876300 w 1599211"/>
                <a:gd name="connsiteY2" fmla="*/ 1752602 h 1752602"/>
                <a:gd name="connsiteX3" fmla="*/ 256662 w 1599211"/>
                <a:gd name="connsiteY3" fmla="*/ 1495939 h 1752602"/>
                <a:gd name="connsiteX4" fmla="*/ 0 w 1599211"/>
                <a:gd name="connsiteY4" fmla="*/ 876301 h 1752602"/>
                <a:gd name="connsiteX5" fmla="*/ 1 w 1599211"/>
                <a:gd name="connsiteY5" fmla="*/ 876300 h 1752602"/>
                <a:gd name="connsiteX6" fmla="*/ 256664 w 1599211"/>
                <a:gd name="connsiteY6" fmla="*/ 256662 h 1752602"/>
                <a:gd name="connsiteX7" fmla="*/ 876302 w 1599211"/>
                <a:gd name="connsiteY7" fmla="*/ 1 h 1752602"/>
                <a:gd name="connsiteX8" fmla="*/ 1587380 w 1599211"/>
                <a:gd name="connsiteY8" fmla="*/ 348104 h 1752602"/>
                <a:gd name="connsiteX0" fmla="*/ 1495940 w 1702484"/>
                <a:gd name="connsiteY0" fmla="*/ 256664 h 1702486"/>
                <a:gd name="connsiteX1" fmla="*/ 1495938 w 1702484"/>
                <a:gd name="connsiteY1" fmla="*/ 1495940 h 1702486"/>
                <a:gd name="connsiteX2" fmla="*/ 256662 w 1702484"/>
                <a:gd name="connsiteY2" fmla="*/ 1495939 h 1702486"/>
                <a:gd name="connsiteX3" fmla="*/ 0 w 1702484"/>
                <a:gd name="connsiteY3" fmla="*/ 876301 h 1702486"/>
                <a:gd name="connsiteX4" fmla="*/ 1 w 1702484"/>
                <a:gd name="connsiteY4" fmla="*/ 876300 h 1702486"/>
                <a:gd name="connsiteX5" fmla="*/ 256664 w 1702484"/>
                <a:gd name="connsiteY5" fmla="*/ 256662 h 1702486"/>
                <a:gd name="connsiteX6" fmla="*/ 876302 w 1702484"/>
                <a:gd name="connsiteY6" fmla="*/ 1 h 1702486"/>
                <a:gd name="connsiteX7" fmla="*/ 1587380 w 1702484"/>
                <a:gd name="connsiteY7" fmla="*/ 348104 h 1702486"/>
                <a:gd name="connsiteX0" fmla="*/ 1495940 w 1745261"/>
                <a:gd name="connsiteY0" fmla="*/ 256664 h 1495940"/>
                <a:gd name="connsiteX1" fmla="*/ 1495938 w 1745261"/>
                <a:gd name="connsiteY1" fmla="*/ 1495940 h 1495940"/>
                <a:gd name="connsiteX2" fmla="*/ 0 w 1745261"/>
                <a:gd name="connsiteY2" fmla="*/ 876301 h 1495940"/>
                <a:gd name="connsiteX3" fmla="*/ 1 w 1745261"/>
                <a:gd name="connsiteY3" fmla="*/ 876300 h 1495940"/>
                <a:gd name="connsiteX4" fmla="*/ 256664 w 1745261"/>
                <a:gd name="connsiteY4" fmla="*/ 256662 h 1495940"/>
                <a:gd name="connsiteX5" fmla="*/ 876302 w 1745261"/>
                <a:gd name="connsiteY5" fmla="*/ 1 h 1495940"/>
                <a:gd name="connsiteX6" fmla="*/ 1587380 w 1745261"/>
                <a:gd name="connsiteY6" fmla="*/ 348104 h 1495940"/>
                <a:gd name="connsiteX0" fmla="*/ 1495940 w 1745261"/>
                <a:gd name="connsiteY0" fmla="*/ 256664 h 1495940"/>
                <a:gd name="connsiteX1" fmla="*/ 1495938 w 1745261"/>
                <a:gd name="connsiteY1" fmla="*/ 1495940 h 1495940"/>
                <a:gd name="connsiteX2" fmla="*/ 0 w 1745261"/>
                <a:gd name="connsiteY2" fmla="*/ 876301 h 1495940"/>
                <a:gd name="connsiteX3" fmla="*/ 256664 w 1745261"/>
                <a:gd name="connsiteY3" fmla="*/ 256662 h 1495940"/>
                <a:gd name="connsiteX4" fmla="*/ 876302 w 1745261"/>
                <a:gd name="connsiteY4" fmla="*/ 1 h 1495940"/>
                <a:gd name="connsiteX5" fmla="*/ 1587380 w 1745261"/>
                <a:gd name="connsiteY5" fmla="*/ 348104 h 1495940"/>
                <a:gd name="connsiteX0" fmla="*/ 1495940 w 1587380"/>
                <a:gd name="connsiteY0" fmla="*/ 256664 h 876301"/>
                <a:gd name="connsiteX1" fmla="*/ 0 w 1587380"/>
                <a:gd name="connsiteY1" fmla="*/ 876301 h 876301"/>
                <a:gd name="connsiteX2" fmla="*/ 256664 w 1587380"/>
                <a:gd name="connsiteY2" fmla="*/ 256662 h 876301"/>
                <a:gd name="connsiteX3" fmla="*/ 876302 w 1587380"/>
                <a:gd name="connsiteY3" fmla="*/ 1 h 876301"/>
                <a:gd name="connsiteX4" fmla="*/ 1587380 w 1587380"/>
                <a:gd name="connsiteY4" fmla="*/ 348104 h 876301"/>
                <a:gd name="connsiteX0" fmla="*/ 1342549 w 1433989"/>
                <a:gd name="connsiteY0" fmla="*/ 256664 h 348104"/>
                <a:gd name="connsiteX1" fmla="*/ 103273 w 1433989"/>
                <a:gd name="connsiteY1" fmla="*/ 256662 h 348104"/>
                <a:gd name="connsiteX2" fmla="*/ 722911 w 1433989"/>
                <a:gd name="connsiteY2" fmla="*/ 1 h 348104"/>
                <a:gd name="connsiteX3" fmla="*/ 1433989 w 1433989"/>
                <a:gd name="connsiteY3" fmla="*/ 348104 h 348104"/>
                <a:gd name="connsiteX0" fmla="*/ 1286387 w 1425966"/>
                <a:gd name="connsiteY0" fmla="*/ 304801 h 348104"/>
                <a:gd name="connsiteX1" fmla="*/ 95250 w 1425966"/>
                <a:gd name="connsiteY1" fmla="*/ 256662 h 348104"/>
                <a:gd name="connsiteX2" fmla="*/ 714888 w 1425966"/>
                <a:gd name="connsiteY2" fmla="*/ 1 h 348104"/>
                <a:gd name="connsiteX3" fmla="*/ 1425966 w 1425966"/>
                <a:gd name="connsiteY3" fmla="*/ 348104 h 348104"/>
                <a:gd name="connsiteX0" fmla="*/ 1197487 w 1337066"/>
                <a:gd name="connsiteY0" fmla="*/ 304801 h 617624"/>
                <a:gd name="connsiteX1" fmla="*/ 664086 w 1337066"/>
                <a:gd name="connsiteY1" fmla="*/ 609601 h 617624"/>
                <a:gd name="connsiteX2" fmla="*/ 6350 w 1337066"/>
                <a:gd name="connsiteY2" fmla="*/ 256662 h 617624"/>
                <a:gd name="connsiteX3" fmla="*/ 625988 w 1337066"/>
                <a:gd name="connsiteY3" fmla="*/ 1 h 617624"/>
                <a:gd name="connsiteX4" fmla="*/ 1337066 w 1337066"/>
                <a:gd name="connsiteY4" fmla="*/ 348104 h 617624"/>
                <a:gd name="connsiteX0" fmla="*/ 892686 w 1337066"/>
                <a:gd name="connsiteY0" fmla="*/ 609601 h 668424"/>
                <a:gd name="connsiteX1" fmla="*/ 664086 w 1337066"/>
                <a:gd name="connsiteY1" fmla="*/ 609601 h 668424"/>
                <a:gd name="connsiteX2" fmla="*/ 6350 w 1337066"/>
                <a:gd name="connsiteY2" fmla="*/ 256662 h 668424"/>
                <a:gd name="connsiteX3" fmla="*/ 625988 w 1337066"/>
                <a:gd name="connsiteY3" fmla="*/ 1 h 668424"/>
                <a:gd name="connsiteX4" fmla="*/ 1337066 w 1337066"/>
                <a:gd name="connsiteY4" fmla="*/ 348104 h 668424"/>
                <a:gd name="connsiteX0" fmla="*/ 664086 w 1337066"/>
                <a:gd name="connsiteY0" fmla="*/ 609601 h 609601"/>
                <a:gd name="connsiteX1" fmla="*/ 6350 w 1337066"/>
                <a:gd name="connsiteY1" fmla="*/ 256662 h 609601"/>
                <a:gd name="connsiteX2" fmla="*/ 625988 w 1337066"/>
                <a:gd name="connsiteY2" fmla="*/ 1 h 609601"/>
                <a:gd name="connsiteX3" fmla="*/ 1337066 w 1337066"/>
                <a:gd name="connsiteY3" fmla="*/ 348104 h 609601"/>
                <a:gd name="connsiteX0" fmla="*/ 795423 w 1468403"/>
                <a:gd name="connsiteY0" fmla="*/ 609601 h 820825"/>
                <a:gd name="connsiteX1" fmla="*/ 109623 w 1468403"/>
                <a:gd name="connsiteY1" fmla="*/ 762002 h 820825"/>
                <a:gd name="connsiteX2" fmla="*/ 137687 w 1468403"/>
                <a:gd name="connsiteY2" fmla="*/ 256662 h 820825"/>
                <a:gd name="connsiteX3" fmla="*/ 757325 w 1468403"/>
                <a:gd name="connsiteY3" fmla="*/ 1 h 820825"/>
                <a:gd name="connsiteX4" fmla="*/ 1468403 w 1468403"/>
                <a:gd name="connsiteY4" fmla="*/ 348104 h 820825"/>
                <a:gd name="connsiteX0" fmla="*/ 664086 w 1337066"/>
                <a:gd name="connsiteY0" fmla="*/ 609601 h 609601"/>
                <a:gd name="connsiteX1" fmla="*/ 6350 w 1337066"/>
                <a:gd name="connsiteY1" fmla="*/ 256662 h 609601"/>
                <a:gd name="connsiteX2" fmla="*/ 625988 w 1337066"/>
                <a:gd name="connsiteY2" fmla="*/ 1 h 609601"/>
                <a:gd name="connsiteX3" fmla="*/ 1337066 w 1337066"/>
                <a:gd name="connsiteY3" fmla="*/ 348104 h 609601"/>
                <a:gd name="connsiteX0" fmla="*/ 664086 w 1337066"/>
                <a:gd name="connsiteY0" fmla="*/ 609602 h 609602"/>
                <a:gd name="connsiteX1" fmla="*/ 6350 w 1337066"/>
                <a:gd name="connsiteY1" fmla="*/ 256662 h 609602"/>
                <a:gd name="connsiteX2" fmla="*/ 625988 w 1337066"/>
                <a:gd name="connsiteY2" fmla="*/ 1 h 609602"/>
                <a:gd name="connsiteX3" fmla="*/ 1337066 w 1337066"/>
                <a:gd name="connsiteY3" fmla="*/ 348104 h 609602"/>
                <a:gd name="connsiteX0" fmla="*/ 664086 w 1337066"/>
                <a:gd name="connsiteY0" fmla="*/ 457201 h 457201"/>
                <a:gd name="connsiteX1" fmla="*/ 6350 w 1337066"/>
                <a:gd name="connsiteY1" fmla="*/ 256662 h 457201"/>
                <a:gd name="connsiteX2" fmla="*/ 625988 w 1337066"/>
                <a:gd name="connsiteY2" fmla="*/ 1 h 457201"/>
                <a:gd name="connsiteX3" fmla="*/ 1337066 w 1337066"/>
                <a:gd name="connsiteY3" fmla="*/ 348104 h 457201"/>
                <a:gd name="connsiteX0" fmla="*/ 6350 w 1337066"/>
                <a:gd name="connsiteY0" fmla="*/ 256662 h 348104"/>
                <a:gd name="connsiteX1" fmla="*/ 625988 w 1337066"/>
                <a:gd name="connsiteY1" fmla="*/ 1 h 348104"/>
                <a:gd name="connsiteX2" fmla="*/ 1337066 w 1337066"/>
                <a:gd name="connsiteY2" fmla="*/ 348104 h 348104"/>
                <a:gd name="connsiteX0" fmla="*/ 0 w 711078"/>
                <a:gd name="connsiteY0" fmla="*/ 0 h 348103"/>
                <a:gd name="connsiteX1" fmla="*/ 711078 w 711078"/>
                <a:gd name="connsiteY1" fmla="*/ 348103 h 348103"/>
                <a:gd name="connsiteX0" fmla="*/ 0 w 596780"/>
                <a:gd name="connsiteY0" fmla="*/ 0 h 348102"/>
                <a:gd name="connsiteX1" fmla="*/ 596780 w 596780"/>
                <a:gd name="connsiteY1" fmla="*/ 348102 h 348102"/>
                <a:gd name="connsiteX0" fmla="*/ 0 w 457200"/>
                <a:gd name="connsiteY0" fmla="*/ 27179 h 255778"/>
                <a:gd name="connsiteX1" fmla="*/ 457200 w 457200"/>
                <a:gd name="connsiteY1" fmla="*/ 255778 h 255778"/>
                <a:gd name="connsiteX0" fmla="*/ 0 w 457200"/>
                <a:gd name="connsiteY0" fmla="*/ 27179 h 255778"/>
                <a:gd name="connsiteX1" fmla="*/ 65314 w 457200"/>
                <a:gd name="connsiteY1" fmla="*/ 27180 h 255778"/>
                <a:gd name="connsiteX2" fmla="*/ 457200 w 457200"/>
                <a:gd name="connsiteY2" fmla="*/ 255778 h 255778"/>
                <a:gd name="connsiteX0" fmla="*/ 0 w 457200"/>
                <a:gd name="connsiteY0" fmla="*/ 27179 h 255778"/>
                <a:gd name="connsiteX1" fmla="*/ 65314 w 457200"/>
                <a:gd name="connsiteY1" fmla="*/ 27180 h 255778"/>
                <a:gd name="connsiteX2" fmla="*/ 457200 w 457200"/>
                <a:gd name="connsiteY2" fmla="*/ 255778 h 255778"/>
                <a:gd name="connsiteX0" fmla="*/ 0 w 457200"/>
                <a:gd name="connsiteY0" fmla="*/ 0 h 228599"/>
                <a:gd name="connsiteX1" fmla="*/ 65314 w 457200"/>
                <a:gd name="connsiteY1" fmla="*/ 1 h 228599"/>
                <a:gd name="connsiteX2" fmla="*/ 457200 w 457200"/>
                <a:gd name="connsiteY2" fmla="*/ 228599 h 228599"/>
                <a:gd name="connsiteX0" fmla="*/ 0 w 457200"/>
                <a:gd name="connsiteY0" fmla="*/ 1 h 228600"/>
                <a:gd name="connsiteX1" fmla="*/ 130629 w 457200"/>
                <a:gd name="connsiteY1" fmla="*/ 1 h 228600"/>
                <a:gd name="connsiteX2" fmla="*/ 457200 w 457200"/>
                <a:gd name="connsiteY2" fmla="*/ 228600 h 228600"/>
                <a:gd name="connsiteX0" fmla="*/ 0 w 457200"/>
                <a:gd name="connsiteY0" fmla="*/ 1 h 228600"/>
                <a:gd name="connsiteX1" fmla="*/ 130629 w 457200"/>
                <a:gd name="connsiteY1" fmla="*/ 1 h 228600"/>
                <a:gd name="connsiteX2" fmla="*/ 457200 w 457200"/>
                <a:gd name="connsiteY2" fmla="*/ 228600 h 228600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26377 h 254976"/>
                <a:gd name="connsiteX1" fmla="*/ 457200 w 457200"/>
                <a:gd name="connsiteY1" fmla="*/ 254976 h 254976"/>
                <a:gd name="connsiteX0" fmla="*/ 0 w 457200"/>
                <a:gd name="connsiteY0" fmla="*/ 17585 h 246184"/>
                <a:gd name="connsiteX1" fmla="*/ 457200 w 457200"/>
                <a:gd name="connsiteY1" fmla="*/ 246184 h 246184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7200" h="228599">
                  <a:moveTo>
                    <a:pt x="0" y="0"/>
                  </a:moveTo>
                  <a:cubicBezTo>
                    <a:pt x="142352" y="0"/>
                    <a:pt x="402771" y="70338"/>
                    <a:pt x="457200" y="22859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21" name="Freeform 120"/>
            <p:cNvSpPr/>
            <p:nvPr/>
          </p:nvSpPr>
          <p:spPr>
            <a:xfrm flipV="1">
              <a:off x="1905000" y="3124200"/>
              <a:ext cx="533400" cy="228600"/>
            </a:xfrm>
            <a:custGeom>
              <a:avLst/>
              <a:gdLst>
                <a:gd name="connsiteX0" fmla="*/ 0 w 1752600"/>
                <a:gd name="connsiteY0" fmla="*/ 876300 h 1752600"/>
                <a:gd name="connsiteX1" fmla="*/ 256663 w 1752600"/>
                <a:gd name="connsiteY1" fmla="*/ 256662 h 1752600"/>
                <a:gd name="connsiteX2" fmla="*/ 876301 w 1752600"/>
                <a:gd name="connsiteY2" fmla="*/ 1 h 1752600"/>
                <a:gd name="connsiteX3" fmla="*/ 1495939 w 1752600"/>
                <a:gd name="connsiteY3" fmla="*/ 256664 h 1752600"/>
                <a:gd name="connsiteX4" fmla="*/ 1752600 w 1752600"/>
                <a:gd name="connsiteY4" fmla="*/ 876302 h 1752600"/>
                <a:gd name="connsiteX5" fmla="*/ 1495937 w 1752600"/>
                <a:gd name="connsiteY5" fmla="*/ 1495940 h 1752600"/>
                <a:gd name="connsiteX6" fmla="*/ 876299 w 1752600"/>
                <a:gd name="connsiteY6" fmla="*/ 1752602 h 1752600"/>
                <a:gd name="connsiteX7" fmla="*/ 256661 w 1752600"/>
                <a:gd name="connsiteY7" fmla="*/ 1495939 h 1752600"/>
                <a:gd name="connsiteX8" fmla="*/ -1 w 1752600"/>
                <a:gd name="connsiteY8" fmla="*/ 876301 h 1752600"/>
                <a:gd name="connsiteX9" fmla="*/ 0 w 1752600"/>
                <a:gd name="connsiteY9" fmla="*/ 876300 h 1752600"/>
                <a:gd name="connsiteX0" fmla="*/ 1495940 w 1752602"/>
                <a:gd name="connsiteY0" fmla="*/ 256664 h 1752602"/>
                <a:gd name="connsiteX1" fmla="*/ 1752601 w 1752602"/>
                <a:gd name="connsiteY1" fmla="*/ 876302 h 1752602"/>
                <a:gd name="connsiteX2" fmla="*/ 1495938 w 1752602"/>
                <a:gd name="connsiteY2" fmla="*/ 1495940 h 1752602"/>
                <a:gd name="connsiteX3" fmla="*/ 876300 w 1752602"/>
                <a:gd name="connsiteY3" fmla="*/ 1752602 h 1752602"/>
                <a:gd name="connsiteX4" fmla="*/ 256662 w 1752602"/>
                <a:gd name="connsiteY4" fmla="*/ 1495939 h 1752602"/>
                <a:gd name="connsiteX5" fmla="*/ 0 w 1752602"/>
                <a:gd name="connsiteY5" fmla="*/ 876301 h 1752602"/>
                <a:gd name="connsiteX6" fmla="*/ 1 w 1752602"/>
                <a:gd name="connsiteY6" fmla="*/ 876300 h 1752602"/>
                <a:gd name="connsiteX7" fmla="*/ 256664 w 1752602"/>
                <a:gd name="connsiteY7" fmla="*/ 256662 h 1752602"/>
                <a:gd name="connsiteX8" fmla="*/ 876302 w 1752602"/>
                <a:gd name="connsiteY8" fmla="*/ 1 h 1752602"/>
                <a:gd name="connsiteX9" fmla="*/ 1587380 w 1752602"/>
                <a:gd name="connsiteY9" fmla="*/ 348104 h 1752602"/>
                <a:gd name="connsiteX0" fmla="*/ 1495940 w 1599211"/>
                <a:gd name="connsiteY0" fmla="*/ 256664 h 1752602"/>
                <a:gd name="connsiteX1" fmla="*/ 1495938 w 1599211"/>
                <a:gd name="connsiteY1" fmla="*/ 1495940 h 1752602"/>
                <a:gd name="connsiteX2" fmla="*/ 876300 w 1599211"/>
                <a:gd name="connsiteY2" fmla="*/ 1752602 h 1752602"/>
                <a:gd name="connsiteX3" fmla="*/ 256662 w 1599211"/>
                <a:gd name="connsiteY3" fmla="*/ 1495939 h 1752602"/>
                <a:gd name="connsiteX4" fmla="*/ 0 w 1599211"/>
                <a:gd name="connsiteY4" fmla="*/ 876301 h 1752602"/>
                <a:gd name="connsiteX5" fmla="*/ 1 w 1599211"/>
                <a:gd name="connsiteY5" fmla="*/ 876300 h 1752602"/>
                <a:gd name="connsiteX6" fmla="*/ 256664 w 1599211"/>
                <a:gd name="connsiteY6" fmla="*/ 256662 h 1752602"/>
                <a:gd name="connsiteX7" fmla="*/ 876302 w 1599211"/>
                <a:gd name="connsiteY7" fmla="*/ 1 h 1752602"/>
                <a:gd name="connsiteX8" fmla="*/ 1587380 w 1599211"/>
                <a:gd name="connsiteY8" fmla="*/ 348104 h 1752602"/>
                <a:gd name="connsiteX0" fmla="*/ 1495940 w 1702484"/>
                <a:gd name="connsiteY0" fmla="*/ 256664 h 1702486"/>
                <a:gd name="connsiteX1" fmla="*/ 1495938 w 1702484"/>
                <a:gd name="connsiteY1" fmla="*/ 1495940 h 1702486"/>
                <a:gd name="connsiteX2" fmla="*/ 256662 w 1702484"/>
                <a:gd name="connsiteY2" fmla="*/ 1495939 h 1702486"/>
                <a:gd name="connsiteX3" fmla="*/ 0 w 1702484"/>
                <a:gd name="connsiteY3" fmla="*/ 876301 h 1702486"/>
                <a:gd name="connsiteX4" fmla="*/ 1 w 1702484"/>
                <a:gd name="connsiteY4" fmla="*/ 876300 h 1702486"/>
                <a:gd name="connsiteX5" fmla="*/ 256664 w 1702484"/>
                <a:gd name="connsiteY5" fmla="*/ 256662 h 1702486"/>
                <a:gd name="connsiteX6" fmla="*/ 876302 w 1702484"/>
                <a:gd name="connsiteY6" fmla="*/ 1 h 1702486"/>
                <a:gd name="connsiteX7" fmla="*/ 1587380 w 1702484"/>
                <a:gd name="connsiteY7" fmla="*/ 348104 h 1702486"/>
                <a:gd name="connsiteX0" fmla="*/ 1495940 w 1745261"/>
                <a:gd name="connsiteY0" fmla="*/ 256664 h 1495940"/>
                <a:gd name="connsiteX1" fmla="*/ 1495938 w 1745261"/>
                <a:gd name="connsiteY1" fmla="*/ 1495940 h 1495940"/>
                <a:gd name="connsiteX2" fmla="*/ 0 w 1745261"/>
                <a:gd name="connsiteY2" fmla="*/ 876301 h 1495940"/>
                <a:gd name="connsiteX3" fmla="*/ 1 w 1745261"/>
                <a:gd name="connsiteY3" fmla="*/ 876300 h 1495940"/>
                <a:gd name="connsiteX4" fmla="*/ 256664 w 1745261"/>
                <a:gd name="connsiteY4" fmla="*/ 256662 h 1495940"/>
                <a:gd name="connsiteX5" fmla="*/ 876302 w 1745261"/>
                <a:gd name="connsiteY5" fmla="*/ 1 h 1495940"/>
                <a:gd name="connsiteX6" fmla="*/ 1587380 w 1745261"/>
                <a:gd name="connsiteY6" fmla="*/ 348104 h 1495940"/>
                <a:gd name="connsiteX0" fmla="*/ 1495940 w 1745261"/>
                <a:gd name="connsiteY0" fmla="*/ 256664 h 1495940"/>
                <a:gd name="connsiteX1" fmla="*/ 1495938 w 1745261"/>
                <a:gd name="connsiteY1" fmla="*/ 1495940 h 1495940"/>
                <a:gd name="connsiteX2" fmla="*/ 0 w 1745261"/>
                <a:gd name="connsiteY2" fmla="*/ 876301 h 1495940"/>
                <a:gd name="connsiteX3" fmla="*/ 256664 w 1745261"/>
                <a:gd name="connsiteY3" fmla="*/ 256662 h 1495940"/>
                <a:gd name="connsiteX4" fmla="*/ 876302 w 1745261"/>
                <a:gd name="connsiteY4" fmla="*/ 1 h 1495940"/>
                <a:gd name="connsiteX5" fmla="*/ 1587380 w 1745261"/>
                <a:gd name="connsiteY5" fmla="*/ 348104 h 1495940"/>
                <a:gd name="connsiteX0" fmla="*/ 1495940 w 1587380"/>
                <a:gd name="connsiteY0" fmla="*/ 256664 h 876301"/>
                <a:gd name="connsiteX1" fmla="*/ 0 w 1587380"/>
                <a:gd name="connsiteY1" fmla="*/ 876301 h 876301"/>
                <a:gd name="connsiteX2" fmla="*/ 256664 w 1587380"/>
                <a:gd name="connsiteY2" fmla="*/ 256662 h 876301"/>
                <a:gd name="connsiteX3" fmla="*/ 876302 w 1587380"/>
                <a:gd name="connsiteY3" fmla="*/ 1 h 876301"/>
                <a:gd name="connsiteX4" fmla="*/ 1587380 w 1587380"/>
                <a:gd name="connsiteY4" fmla="*/ 348104 h 876301"/>
                <a:gd name="connsiteX0" fmla="*/ 1342549 w 1433989"/>
                <a:gd name="connsiteY0" fmla="*/ 256664 h 348104"/>
                <a:gd name="connsiteX1" fmla="*/ 103273 w 1433989"/>
                <a:gd name="connsiteY1" fmla="*/ 256662 h 348104"/>
                <a:gd name="connsiteX2" fmla="*/ 722911 w 1433989"/>
                <a:gd name="connsiteY2" fmla="*/ 1 h 348104"/>
                <a:gd name="connsiteX3" fmla="*/ 1433989 w 1433989"/>
                <a:gd name="connsiteY3" fmla="*/ 348104 h 348104"/>
                <a:gd name="connsiteX0" fmla="*/ 1286387 w 1425966"/>
                <a:gd name="connsiteY0" fmla="*/ 304801 h 348104"/>
                <a:gd name="connsiteX1" fmla="*/ 95250 w 1425966"/>
                <a:gd name="connsiteY1" fmla="*/ 256662 h 348104"/>
                <a:gd name="connsiteX2" fmla="*/ 714888 w 1425966"/>
                <a:gd name="connsiteY2" fmla="*/ 1 h 348104"/>
                <a:gd name="connsiteX3" fmla="*/ 1425966 w 1425966"/>
                <a:gd name="connsiteY3" fmla="*/ 348104 h 348104"/>
                <a:gd name="connsiteX0" fmla="*/ 1197487 w 1337066"/>
                <a:gd name="connsiteY0" fmla="*/ 304801 h 617624"/>
                <a:gd name="connsiteX1" fmla="*/ 664086 w 1337066"/>
                <a:gd name="connsiteY1" fmla="*/ 609601 h 617624"/>
                <a:gd name="connsiteX2" fmla="*/ 6350 w 1337066"/>
                <a:gd name="connsiteY2" fmla="*/ 256662 h 617624"/>
                <a:gd name="connsiteX3" fmla="*/ 625988 w 1337066"/>
                <a:gd name="connsiteY3" fmla="*/ 1 h 617624"/>
                <a:gd name="connsiteX4" fmla="*/ 1337066 w 1337066"/>
                <a:gd name="connsiteY4" fmla="*/ 348104 h 617624"/>
                <a:gd name="connsiteX0" fmla="*/ 892686 w 1337066"/>
                <a:gd name="connsiteY0" fmla="*/ 609601 h 668424"/>
                <a:gd name="connsiteX1" fmla="*/ 664086 w 1337066"/>
                <a:gd name="connsiteY1" fmla="*/ 609601 h 668424"/>
                <a:gd name="connsiteX2" fmla="*/ 6350 w 1337066"/>
                <a:gd name="connsiteY2" fmla="*/ 256662 h 668424"/>
                <a:gd name="connsiteX3" fmla="*/ 625988 w 1337066"/>
                <a:gd name="connsiteY3" fmla="*/ 1 h 668424"/>
                <a:gd name="connsiteX4" fmla="*/ 1337066 w 1337066"/>
                <a:gd name="connsiteY4" fmla="*/ 348104 h 668424"/>
                <a:gd name="connsiteX0" fmla="*/ 664086 w 1337066"/>
                <a:gd name="connsiteY0" fmla="*/ 609601 h 609601"/>
                <a:gd name="connsiteX1" fmla="*/ 6350 w 1337066"/>
                <a:gd name="connsiteY1" fmla="*/ 256662 h 609601"/>
                <a:gd name="connsiteX2" fmla="*/ 625988 w 1337066"/>
                <a:gd name="connsiteY2" fmla="*/ 1 h 609601"/>
                <a:gd name="connsiteX3" fmla="*/ 1337066 w 1337066"/>
                <a:gd name="connsiteY3" fmla="*/ 348104 h 609601"/>
                <a:gd name="connsiteX0" fmla="*/ 795423 w 1468403"/>
                <a:gd name="connsiteY0" fmla="*/ 609601 h 820825"/>
                <a:gd name="connsiteX1" fmla="*/ 109623 w 1468403"/>
                <a:gd name="connsiteY1" fmla="*/ 762002 h 820825"/>
                <a:gd name="connsiteX2" fmla="*/ 137687 w 1468403"/>
                <a:gd name="connsiteY2" fmla="*/ 256662 h 820825"/>
                <a:gd name="connsiteX3" fmla="*/ 757325 w 1468403"/>
                <a:gd name="connsiteY3" fmla="*/ 1 h 820825"/>
                <a:gd name="connsiteX4" fmla="*/ 1468403 w 1468403"/>
                <a:gd name="connsiteY4" fmla="*/ 348104 h 820825"/>
                <a:gd name="connsiteX0" fmla="*/ 664086 w 1337066"/>
                <a:gd name="connsiteY0" fmla="*/ 609601 h 609601"/>
                <a:gd name="connsiteX1" fmla="*/ 6350 w 1337066"/>
                <a:gd name="connsiteY1" fmla="*/ 256662 h 609601"/>
                <a:gd name="connsiteX2" fmla="*/ 625988 w 1337066"/>
                <a:gd name="connsiteY2" fmla="*/ 1 h 609601"/>
                <a:gd name="connsiteX3" fmla="*/ 1337066 w 1337066"/>
                <a:gd name="connsiteY3" fmla="*/ 348104 h 609601"/>
                <a:gd name="connsiteX0" fmla="*/ 664086 w 1337066"/>
                <a:gd name="connsiteY0" fmla="*/ 609602 h 609602"/>
                <a:gd name="connsiteX1" fmla="*/ 6350 w 1337066"/>
                <a:gd name="connsiteY1" fmla="*/ 256662 h 609602"/>
                <a:gd name="connsiteX2" fmla="*/ 625988 w 1337066"/>
                <a:gd name="connsiteY2" fmla="*/ 1 h 609602"/>
                <a:gd name="connsiteX3" fmla="*/ 1337066 w 1337066"/>
                <a:gd name="connsiteY3" fmla="*/ 348104 h 609602"/>
                <a:gd name="connsiteX0" fmla="*/ 664086 w 1337066"/>
                <a:gd name="connsiteY0" fmla="*/ 457201 h 457201"/>
                <a:gd name="connsiteX1" fmla="*/ 6350 w 1337066"/>
                <a:gd name="connsiteY1" fmla="*/ 256662 h 457201"/>
                <a:gd name="connsiteX2" fmla="*/ 625988 w 1337066"/>
                <a:gd name="connsiteY2" fmla="*/ 1 h 457201"/>
                <a:gd name="connsiteX3" fmla="*/ 1337066 w 1337066"/>
                <a:gd name="connsiteY3" fmla="*/ 348104 h 457201"/>
                <a:gd name="connsiteX0" fmla="*/ 6350 w 1337066"/>
                <a:gd name="connsiteY0" fmla="*/ 256662 h 348104"/>
                <a:gd name="connsiteX1" fmla="*/ 625988 w 1337066"/>
                <a:gd name="connsiteY1" fmla="*/ 1 h 348104"/>
                <a:gd name="connsiteX2" fmla="*/ 1337066 w 1337066"/>
                <a:gd name="connsiteY2" fmla="*/ 348104 h 348104"/>
                <a:gd name="connsiteX0" fmla="*/ 0 w 711078"/>
                <a:gd name="connsiteY0" fmla="*/ 0 h 348103"/>
                <a:gd name="connsiteX1" fmla="*/ 711078 w 711078"/>
                <a:gd name="connsiteY1" fmla="*/ 348103 h 348103"/>
                <a:gd name="connsiteX0" fmla="*/ 0 w 596780"/>
                <a:gd name="connsiteY0" fmla="*/ 0 h 348102"/>
                <a:gd name="connsiteX1" fmla="*/ 596780 w 596780"/>
                <a:gd name="connsiteY1" fmla="*/ 348102 h 348102"/>
                <a:gd name="connsiteX0" fmla="*/ 0 w 457200"/>
                <a:gd name="connsiteY0" fmla="*/ 27179 h 255778"/>
                <a:gd name="connsiteX1" fmla="*/ 457200 w 457200"/>
                <a:gd name="connsiteY1" fmla="*/ 255778 h 255778"/>
                <a:gd name="connsiteX0" fmla="*/ 0 w 457200"/>
                <a:gd name="connsiteY0" fmla="*/ 27179 h 255778"/>
                <a:gd name="connsiteX1" fmla="*/ 65314 w 457200"/>
                <a:gd name="connsiteY1" fmla="*/ 27180 h 255778"/>
                <a:gd name="connsiteX2" fmla="*/ 457200 w 457200"/>
                <a:gd name="connsiteY2" fmla="*/ 255778 h 255778"/>
                <a:gd name="connsiteX0" fmla="*/ 0 w 457200"/>
                <a:gd name="connsiteY0" fmla="*/ 27179 h 255778"/>
                <a:gd name="connsiteX1" fmla="*/ 65314 w 457200"/>
                <a:gd name="connsiteY1" fmla="*/ 27180 h 255778"/>
                <a:gd name="connsiteX2" fmla="*/ 457200 w 457200"/>
                <a:gd name="connsiteY2" fmla="*/ 255778 h 255778"/>
                <a:gd name="connsiteX0" fmla="*/ 0 w 457200"/>
                <a:gd name="connsiteY0" fmla="*/ 0 h 228599"/>
                <a:gd name="connsiteX1" fmla="*/ 65314 w 457200"/>
                <a:gd name="connsiteY1" fmla="*/ 1 h 228599"/>
                <a:gd name="connsiteX2" fmla="*/ 457200 w 457200"/>
                <a:gd name="connsiteY2" fmla="*/ 228599 h 228599"/>
                <a:gd name="connsiteX0" fmla="*/ 0 w 457200"/>
                <a:gd name="connsiteY0" fmla="*/ 1 h 228600"/>
                <a:gd name="connsiteX1" fmla="*/ 130629 w 457200"/>
                <a:gd name="connsiteY1" fmla="*/ 1 h 228600"/>
                <a:gd name="connsiteX2" fmla="*/ 457200 w 457200"/>
                <a:gd name="connsiteY2" fmla="*/ 228600 h 228600"/>
                <a:gd name="connsiteX0" fmla="*/ 0 w 457200"/>
                <a:gd name="connsiteY0" fmla="*/ 1 h 228600"/>
                <a:gd name="connsiteX1" fmla="*/ 130629 w 457200"/>
                <a:gd name="connsiteY1" fmla="*/ 1 h 228600"/>
                <a:gd name="connsiteX2" fmla="*/ 457200 w 457200"/>
                <a:gd name="connsiteY2" fmla="*/ 228600 h 228600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26377 h 254976"/>
                <a:gd name="connsiteX1" fmla="*/ 457200 w 457200"/>
                <a:gd name="connsiteY1" fmla="*/ 254976 h 254976"/>
                <a:gd name="connsiteX0" fmla="*/ 0 w 457200"/>
                <a:gd name="connsiteY0" fmla="*/ 17585 h 246184"/>
                <a:gd name="connsiteX1" fmla="*/ 457200 w 457200"/>
                <a:gd name="connsiteY1" fmla="*/ 246184 h 246184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7200" h="228599">
                  <a:moveTo>
                    <a:pt x="0" y="0"/>
                  </a:moveTo>
                  <a:cubicBezTo>
                    <a:pt x="142352" y="0"/>
                    <a:pt x="402771" y="70338"/>
                    <a:pt x="457200" y="22859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22" name="Freeform 121"/>
            <p:cNvSpPr/>
            <p:nvPr/>
          </p:nvSpPr>
          <p:spPr>
            <a:xfrm rot="5400000" flipH="1" flipV="1">
              <a:off x="748816" y="1968015"/>
              <a:ext cx="533400" cy="254969"/>
            </a:xfrm>
            <a:custGeom>
              <a:avLst/>
              <a:gdLst>
                <a:gd name="connsiteX0" fmla="*/ 0 w 1752600"/>
                <a:gd name="connsiteY0" fmla="*/ 876300 h 1752600"/>
                <a:gd name="connsiteX1" fmla="*/ 256663 w 1752600"/>
                <a:gd name="connsiteY1" fmla="*/ 256662 h 1752600"/>
                <a:gd name="connsiteX2" fmla="*/ 876301 w 1752600"/>
                <a:gd name="connsiteY2" fmla="*/ 1 h 1752600"/>
                <a:gd name="connsiteX3" fmla="*/ 1495939 w 1752600"/>
                <a:gd name="connsiteY3" fmla="*/ 256664 h 1752600"/>
                <a:gd name="connsiteX4" fmla="*/ 1752600 w 1752600"/>
                <a:gd name="connsiteY4" fmla="*/ 876302 h 1752600"/>
                <a:gd name="connsiteX5" fmla="*/ 1495937 w 1752600"/>
                <a:gd name="connsiteY5" fmla="*/ 1495940 h 1752600"/>
                <a:gd name="connsiteX6" fmla="*/ 876299 w 1752600"/>
                <a:gd name="connsiteY6" fmla="*/ 1752602 h 1752600"/>
                <a:gd name="connsiteX7" fmla="*/ 256661 w 1752600"/>
                <a:gd name="connsiteY7" fmla="*/ 1495939 h 1752600"/>
                <a:gd name="connsiteX8" fmla="*/ -1 w 1752600"/>
                <a:gd name="connsiteY8" fmla="*/ 876301 h 1752600"/>
                <a:gd name="connsiteX9" fmla="*/ 0 w 1752600"/>
                <a:gd name="connsiteY9" fmla="*/ 876300 h 1752600"/>
                <a:gd name="connsiteX0" fmla="*/ 1495940 w 1752602"/>
                <a:gd name="connsiteY0" fmla="*/ 256664 h 1752602"/>
                <a:gd name="connsiteX1" fmla="*/ 1752601 w 1752602"/>
                <a:gd name="connsiteY1" fmla="*/ 876302 h 1752602"/>
                <a:gd name="connsiteX2" fmla="*/ 1495938 w 1752602"/>
                <a:gd name="connsiteY2" fmla="*/ 1495940 h 1752602"/>
                <a:gd name="connsiteX3" fmla="*/ 876300 w 1752602"/>
                <a:gd name="connsiteY3" fmla="*/ 1752602 h 1752602"/>
                <a:gd name="connsiteX4" fmla="*/ 256662 w 1752602"/>
                <a:gd name="connsiteY4" fmla="*/ 1495939 h 1752602"/>
                <a:gd name="connsiteX5" fmla="*/ 0 w 1752602"/>
                <a:gd name="connsiteY5" fmla="*/ 876301 h 1752602"/>
                <a:gd name="connsiteX6" fmla="*/ 1 w 1752602"/>
                <a:gd name="connsiteY6" fmla="*/ 876300 h 1752602"/>
                <a:gd name="connsiteX7" fmla="*/ 256664 w 1752602"/>
                <a:gd name="connsiteY7" fmla="*/ 256662 h 1752602"/>
                <a:gd name="connsiteX8" fmla="*/ 876302 w 1752602"/>
                <a:gd name="connsiteY8" fmla="*/ 1 h 1752602"/>
                <a:gd name="connsiteX9" fmla="*/ 1587380 w 1752602"/>
                <a:gd name="connsiteY9" fmla="*/ 348104 h 1752602"/>
                <a:gd name="connsiteX0" fmla="*/ 1495940 w 1599211"/>
                <a:gd name="connsiteY0" fmla="*/ 256664 h 1752602"/>
                <a:gd name="connsiteX1" fmla="*/ 1495938 w 1599211"/>
                <a:gd name="connsiteY1" fmla="*/ 1495940 h 1752602"/>
                <a:gd name="connsiteX2" fmla="*/ 876300 w 1599211"/>
                <a:gd name="connsiteY2" fmla="*/ 1752602 h 1752602"/>
                <a:gd name="connsiteX3" fmla="*/ 256662 w 1599211"/>
                <a:gd name="connsiteY3" fmla="*/ 1495939 h 1752602"/>
                <a:gd name="connsiteX4" fmla="*/ 0 w 1599211"/>
                <a:gd name="connsiteY4" fmla="*/ 876301 h 1752602"/>
                <a:gd name="connsiteX5" fmla="*/ 1 w 1599211"/>
                <a:gd name="connsiteY5" fmla="*/ 876300 h 1752602"/>
                <a:gd name="connsiteX6" fmla="*/ 256664 w 1599211"/>
                <a:gd name="connsiteY6" fmla="*/ 256662 h 1752602"/>
                <a:gd name="connsiteX7" fmla="*/ 876302 w 1599211"/>
                <a:gd name="connsiteY7" fmla="*/ 1 h 1752602"/>
                <a:gd name="connsiteX8" fmla="*/ 1587380 w 1599211"/>
                <a:gd name="connsiteY8" fmla="*/ 348104 h 1752602"/>
                <a:gd name="connsiteX0" fmla="*/ 1495940 w 1702484"/>
                <a:gd name="connsiteY0" fmla="*/ 256664 h 1702486"/>
                <a:gd name="connsiteX1" fmla="*/ 1495938 w 1702484"/>
                <a:gd name="connsiteY1" fmla="*/ 1495940 h 1702486"/>
                <a:gd name="connsiteX2" fmla="*/ 256662 w 1702484"/>
                <a:gd name="connsiteY2" fmla="*/ 1495939 h 1702486"/>
                <a:gd name="connsiteX3" fmla="*/ 0 w 1702484"/>
                <a:gd name="connsiteY3" fmla="*/ 876301 h 1702486"/>
                <a:gd name="connsiteX4" fmla="*/ 1 w 1702484"/>
                <a:gd name="connsiteY4" fmla="*/ 876300 h 1702486"/>
                <a:gd name="connsiteX5" fmla="*/ 256664 w 1702484"/>
                <a:gd name="connsiteY5" fmla="*/ 256662 h 1702486"/>
                <a:gd name="connsiteX6" fmla="*/ 876302 w 1702484"/>
                <a:gd name="connsiteY6" fmla="*/ 1 h 1702486"/>
                <a:gd name="connsiteX7" fmla="*/ 1587380 w 1702484"/>
                <a:gd name="connsiteY7" fmla="*/ 348104 h 1702486"/>
                <a:gd name="connsiteX0" fmla="*/ 1495940 w 1745261"/>
                <a:gd name="connsiteY0" fmla="*/ 256664 h 1495940"/>
                <a:gd name="connsiteX1" fmla="*/ 1495938 w 1745261"/>
                <a:gd name="connsiteY1" fmla="*/ 1495940 h 1495940"/>
                <a:gd name="connsiteX2" fmla="*/ 0 w 1745261"/>
                <a:gd name="connsiteY2" fmla="*/ 876301 h 1495940"/>
                <a:gd name="connsiteX3" fmla="*/ 1 w 1745261"/>
                <a:gd name="connsiteY3" fmla="*/ 876300 h 1495940"/>
                <a:gd name="connsiteX4" fmla="*/ 256664 w 1745261"/>
                <a:gd name="connsiteY4" fmla="*/ 256662 h 1495940"/>
                <a:gd name="connsiteX5" fmla="*/ 876302 w 1745261"/>
                <a:gd name="connsiteY5" fmla="*/ 1 h 1495940"/>
                <a:gd name="connsiteX6" fmla="*/ 1587380 w 1745261"/>
                <a:gd name="connsiteY6" fmla="*/ 348104 h 1495940"/>
                <a:gd name="connsiteX0" fmla="*/ 1495940 w 1745261"/>
                <a:gd name="connsiteY0" fmla="*/ 256664 h 1495940"/>
                <a:gd name="connsiteX1" fmla="*/ 1495938 w 1745261"/>
                <a:gd name="connsiteY1" fmla="*/ 1495940 h 1495940"/>
                <a:gd name="connsiteX2" fmla="*/ 0 w 1745261"/>
                <a:gd name="connsiteY2" fmla="*/ 876301 h 1495940"/>
                <a:gd name="connsiteX3" fmla="*/ 256664 w 1745261"/>
                <a:gd name="connsiteY3" fmla="*/ 256662 h 1495940"/>
                <a:gd name="connsiteX4" fmla="*/ 876302 w 1745261"/>
                <a:gd name="connsiteY4" fmla="*/ 1 h 1495940"/>
                <a:gd name="connsiteX5" fmla="*/ 1587380 w 1745261"/>
                <a:gd name="connsiteY5" fmla="*/ 348104 h 1495940"/>
                <a:gd name="connsiteX0" fmla="*/ 1495940 w 1587380"/>
                <a:gd name="connsiteY0" fmla="*/ 256664 h 876301"/>
                <a:gd name="connsiteX1" fmla="*/ 0 w 1587380"/>
                <a:gd name="connsiteY1" fmla="*/ 876301 h 876301"/>
                <a:gd name="connsiteX2" fmla="*/ 256664 w 1587380"/>
                <a:gd name="connsiteY2" fmla="*/ 256662 h 876301"/>
                <a:gd name="connsiteX3" fmla="*/ 876302 w 1587380"/>
                <a:gd name="connsiteY3" fmla="*/ 1 h 876301"/>
                <a:gd name="connsiteX4" fmla="*/ 1587380 w 1587380"/>
                <a:gd name="connsiteY4" fmla="*/ 348104 h 876301"/>
                <a:gd name="connsiteX0" fmla="*/ 1342549 w 1433989"/>
                <a:gd name="connsiteY0" fmla="*/ 256664 h 348104"/>
                <a:gd name="connsiteX1" fmla="*/ 103273 w 1433989"/>
                <a:gd name="connsiteY1" fmla="*/ 256662 h 348104"/>
                <a:gd name="connsiteX2" fmla="*/ 722911 w 1433989"/>
                <a:gd name="connsiteY2" fmla="*/ 1 h 348104"/>
                <a:gd name="connsiteX3" fmla="*/ 1433989 w 1433989"/>
                <a:gd name="connsiteY3" fmla="*/ 348104 h 348104"/>
                <a:gd name="connsiteX0" fmla="*/ 1286387 w 1425966"/>
                <a:gd name="connsiteY0" fmla="*/ 304801 h 348104"/>
                <a:gd name="connsiteX1" fmla="*/ 95250 w 1425966"/>
                <a:gd name="connsiteY1" fmla="*/ 256662 h 348104"/>
                <a:gd name="connsiteX2" fmla="*/ 714888 w 1425966"/>
                <a:gd name="connsiteY2" fmla="*/ 1 h 348104"/>
                <a:gd name="connsiteX3" fmla="*/ 1425966 w 1425966"/>
                <a:gd name="connsiteY3" fmla="*/ 348104 h 348104"/>
                <a:gd name="connsiteX0" fmla="*/ 1197487 w 1337066"/>
                <a:gd name="connsiteY0" fmla="*/ 304801 h 617624"/>
                <a:gd name="connsiteX1" fmla="*/ 664086 w 1337066"/>
                <a:gd name="connsiteY1" fmla="*/ 609601 h 617624"/>
                <a:gd name="connsiteX2" fmla="*/ 6350 w 1337066"/>
                <a:gd name="connsiteY2" fmla="*/ 256662 h 617624"/>
                <a:gd name="connsiteX3" fmla="*/ 625988 w 1337066"/>
                <a:gd name="connsiteY3" fmla="*/ 1 h 617624"/>
                <a:gd name="connsiteX4" fmla="*/ 1337066 w 1337066"/>
                <a:gd name="connsiteY4" fmla="*/ 348104 h 617624"/>
                <a:gd name="connsiteX0" fmla="*/ 892686 w 1337066"/>
                <a:gd name="connsiteY0" fmla="*/ 609601 h 668424"/>
                <a:gd name="connsiteX1" fmla="*/ 664086 w 1337066"/>
                <a:gd name="connsiteY1" fmla="*/ 609601 h 668424"/>
                <a:gd name="connsiteX2" fmla="*/ 6350 w 1337066"/>
                <a:gd name="connsiteY2" fmla="*/ 256662 h 668424"/>
                <a:gd name="connsiteX3" fmla="*/ 625988 w 1337066"/>
                <a:gd name="connsiteY3" fmla="*/ 1 h 668424"/>
                <a:gd name="connsiteX4" fmla="*/ 1337066 w 1337066"/>
                <a:gd name="connsiteY4" fmla="*/ 348104 h 668424"/>
                <a:gd name="connsiteX0" fmla="*/ 664086 w 1337066"/>
                <a:gd name="connsiteY0" fmla="*/ 609601 h 609601"/>
                <a:gd name="connsiteX1" fmla="*/ 6350 w 1337066"/>
                <a:gd name="connsiteY1" fmla="*/ 256662 h 609601"/>
                <a:gd name="connsiteX2" fmla="*/ 625988 w 1337066"/>
                <a:gd name="connsiteY2" fmla="*/ 1 h 609601"/>
                <a:gd name="connsiteX3" fmla="*/ 1337066 w 1337066"/>
                <a:gd name="connsiteY3" fmla="*/ 348104 h 609601"/>
                <a:gd name="connsiteX0" fmla="*/ 795423 w 1468403"/>
                <a:gd name="connsiteY0" fmla="*/ 609601 h 820825"/>
                <a:gd name="connsiteX1" fmla="*/ 109623 w 1468403"/>
                <a:gd name="connsiteY1" fmla="*/ 762002 h 820825"/>
                <a:gd name="connsiteX2" fmla="*/ 137687 w 1468403"/>
                <a:gd name="connsiteY2" fmla="*/ 256662 h 820825"/>
                <a:gd name="connsiteX3" fmla="*/ 757325 w 1468403"/>
                <a:gd name="connsiteY3" fmla="*/ 1 h 820825"/>
                <a:gd name="connsiteX4" fmla="*/ 1468403 w 1468403"/>
                <a:gd name="connsiteY4" fmla="*/ 348104 h 820825"/>
                <a:gd name="connsiteX0" fmla="*/ 664086 w 1337066"/>
                <a:gd name="connsiteY0" fmla="*/ 609601 h 609601"/>
                <a:gd name="connsiteX1" fmla="*/ 6350 w 1337066"/>
                <a:gd name="connsiteY1" fmla="*/ 256662 h 609601"/>
                <a:gd name="connsiteX2" fmla="*/ 625988 w 1337066"/>
                <a:gd name="connsiteY2" fmla="*/ 1 h 609601"/>
                <a:gd name="connsiteX3" fmla="*/ 1337066 w 1337066"/>
                <a:gd name="connsiteY3" fmla="*/ 348104 h 609601"/>
                <a:gd name="connsiteX0" fmla="*/ 664086 w 1337066"/>
                <a:gd name="connsiteY0" fmla="*/ 609602 h 609602"/>
                <a:gd name="connsiteX1" fmla="*/ 6350 w 1337066"/>
                <a:gd name="connsiteY1" fmla="*/ 256662 h 609602"/>
                <a:gd name="connsiteX2" fmla="*/ 625988 w 1337066"/>
                <a:gd name="connsiteY2" fmla="*/ 1 h 609602"/>
                <a:gd name="connsiteX3" fmla="*/ 1337066 w 1337066"/>
                <a:gd name="connsiteY3" fmla="*/ 348104 h 609602"/>
                <a:gd name="connsiteX0" fmla="*/ 664086 w 1337066"/>
                <a:gd name="connsiteY0" fmla="*/ 457201 h 457201"/>
                <a:gd name="connsiteX1" fmla="*/ 6350 w 1337066"/>
                <a:gd name="connsiteY1" fmla="*/ 256662 h 457201"/>
                <a:gd name="connsiteX2" fmla="*/ 625988 w 1337066"/>
                <a:gd name="connsiteY2" fmla="*/ 1 h 457201"/>
                <a:gd name="connsiteX3" fmla="*/ 1337066 w 1337066"/>
                <a:gd name="connsiteY3" fmla="*/ 348104 h 457201"/>
                <a:gd name="connsiteX0" fmla="*/ 6350 w 1337066"/>
                <a:gd name="connsiteY0" fmla="*/ 256662 h 348104"/>
                <a:gd name="connsiteX1" fmla="*/ 625988 w 1337066"/>
                <a:gd name="connsiteY1" fmla="*/ 1 h 348104"/>
                <a:gd name="connsiteX2" fmla="*/ 1337066 w 1337066"/>
                <a:gd name="connsiteY2" fmla="*/ 348104 h 348104"/>
                <a:gd name="connsiteX0" fmla="*/ 0 w 711078"/>
                <a:gd name="connsiteY0" fmla="*/ 0 h 348103"/>
                <a:gd name="connsiteX1" fmla="*/ 711078 w 711078"/>
                <a:gd name="connsiteY1" fmla="*/ 348103 h 348103"/>
                <a:gd name="connsiteX0" fmla="*/ 0 w 596780"/>
                <a:gd name="connsiteY0" fmla="*/ 0 h 348102"/>
                <a:gd name="connsiteX1" fmla="*/ 596780 w 596780"/>
                <a:gd name="connsiteY1" fmla="*/ 348102 h 348102"/>
                <a:gd name="connsiteX0" fmla="*/ 0 w 457200"/>
                <a:gd name="connsiteY0" fmla="*/ 27179 h 255778"/>
                <a:gd name="connsiteX1" fmla="*/ 457200 w 457200"/>
                <a:gd name="connsiteY1" fmla="*/ 255778 h 255778"/>
                <a:gd name="connsiteX0" fmla="*/ 0 w 457200"/>
                <a:gd name="connsiteY0" fmla="*/ 27179 h 255778"/>
                <a:gd name="connsiteX1" fmla="*/ 65314 w 457200"/>
                <a:gd name="connsiteY1" fmla="*/ 27180 h 255778"/>
                <a:gd name="connsiteX2" fmla="*/ 457200 w 457200"/>
                <a:gd name="connsiteY2" fmla="*/ 255778 h 255778"/>
                <a:gd name="connsiteX0" fmla="*/ 0 w 457200"/>
                <a:gd name="connsiteY0" fmla="*/ 27179 h 255778"/>
                <a:gd name="connsiteX1" fmla="*/ 65314 w 457200"/>
                <a:gd name="connsiteY1" fmla="*/ 27180 h 255778"/>
                <a:gd name="connsiteX2" fmla="*/ 457200 w 457200"/>
                <a:gd name="connsiteY2" fmla="*/ 255778 h 255778"/>
                <a:gd name="connsiteX0" fmla="*/ 0 w 457200"/>
                <a:gd name="connsiteY0" fmla="*/ 0 h 228599"/>
                <a:gd name="connsiteX1" fmla="*/ 65314 w 457200"/>
                <a:gd name="connsiteY1" fmla="*/ 1 h 228599"/>
                <a:gd name="connsiteX2" fmla="*/ 457200 w 457200"/>
                <a:gd name="connsiteY2" fmla="*/ 228599 h 228599"/>
                <a:gd name="connsiteX0" fmla="*/ 0 w 457200"/>
                <a:gd name="connsiteY0" fmla="*/ 1 h 228600"/>
                <a:gd name="connsiteX1" fmla="*/ 130629 w 457200"/>
                <a:gd name="connsiteY1" fmla="*/ 1 h 228600"/>
                <a:gd name="connsiteX2" fmla="*/ 457200 w 457200"/>
                <a:gd name="connsiteY2" fmla="*/ 228600 h 228600"/>
                <a:gd name="connsiteX0" fmla="*/ 0 w 457200"/>
                <a:gd name="connsiteY0" fmla="*/ 1 h 228600"/>
                <a:gd name="connsiteX1" fmla="*/ 130629 w 457200"/>
                <a:gd name="connsiteY1" fmla="*/ 1 h 228600"/>
                <a:gd name="connsiteX2" fmla="*/ 457200 w 457200"/>
                <a:gd name="connsiteY2" fmla="*/ 228600 h 228600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26377 h 254976"/>
                <a:gd name="connsiteX1" fmla="*/ 457200 w 457200"/>
                <a:gd name="connsiteY1" fmla="*/ 254976 h 254976"/>
                <a:gd name="connsiteX0" fmla="*/ 0 w 457200"/>
                <a:gd name="connsiteY0" fmla="*/ 17585 h 246184"/>
                <a:gd name="connsiteX1" fmla="*/ 457200 w 457200"/>
                <a:gd name="connsiteY1" fmla="*/ 246184 h 246184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261257"/>
                <a:gd name="connsiteY0" fmla="*/ 82061 h 158260"/>
                <a:gd name="connsiteX1" fmla="*/ 261257 w 261257"/>
                <a:gd name="connsiteY1" fmla="*/ 158261 h 158260"/>
                <a:gd name="connsiteX0" fmla="*/ 0 w 261257"/>
                <a:gd name="connsiteY0" fmla="*/ 82061 h 158261"/>
                <a:gd name="connsiteX1" fmla="*/ 0 w 261257"/>
                <a:gd name="connsiteY1" fmla="*/ 82063 h 158261"/>
                <a:gd name="connsiteX2" fmla="*/ 261257 w 261257"/>
                <a:gd name="connsiteY2" fmla="*/ 158261 h 158261"/>
                <a:gd name="connsiteX0" fmla="*/ 0 w 261257"/>
                <a:gd name="connsiteY0" fmla="*/ 158262 h 161195"/>
                <a:gd name="connsiteX1" fmla="*/ 0 w 261257"/>
                <a:gd name="connsiteY1" fmla="*/ 158264 h 161195"/>
                <a:gd name="connsiteX2" fmla="*/ 261257 w 261257"/>
                <a:gd name="connsiteY2" fmla="*/ 158261 h 161195"/>
                <a:gd name="connsiteX0" fmla="*/ 0 w 261257"/>
                <a:gd name="connsiteY0" fmla="*/ 158262 h 158262"/>
                <a:gd name="connsiteX1" fmla="*/ 0 w 261257"/>
                <a:gd name="connsiteY1" fmla="*/ 82062 h 158262"/>
                <a:gd name="connsiteX2" fmla="*/ 261257 w 261257"/>
                <a:gd name="connsiteY2" fmla="*/ 158261 h 158262"/>
                <a:gd name="connsiteX0" fmla="*/ 0 w 261257"/>
                <a:gd name="connsiteY0" fmla="*/ 158262 h 158262"/>
                <a:gd name="connsiteX1" fmla="*/ 0 w 261257"/>
                <a:gd name="connsiteY1" fmla="*/ 82062 h 158262"/>
                <a:gd name="connsiteX2" fmla="*/ 261257 w 261257"/>
                <a:gd name="connsiteY2" fmla="*/ 158261 h 158262"/>
                <a:gd name="connsiteX0" fmla="*/ 0 w 261257"/>
                <a:gd name="connsiteY0" fmla="*/ 105504 h 105504"/>
                <a:gd name="connsiteX1" fmla="*/ 0 w 261257"/>
                <a:gd name="connsiteY1" fmla="*/ 29304 h 105504"/>
                <a:gd name="connsiteX2" fmla="*/ 261257 w 261257"/>
                <a:gd name="connsiteY2" fmla="*/ 105503 h 105504"/>
                <a:gd name="connsiteX0" fmla="*/ 0 w 261257"/>
                <a:gd name="connsiteY0" fmla="*/ 105504 h 105506"/>
                <a:gd name="connsiteX1" fmla="*/ 0 w 261257"/>
                <a:gd name="connsiteY1" fmla="*/ 29304 h 105506"/>
                <a:gd name="connsiteX2" fmla="*/ 261257 w 261257"/>
                <a:gd name="connsiteY2" fmla="*/ 105506 h 105506"/>
                <a:gd name="connsiteX0" fmla="*/ 0 w 261257"/>
                <a:gd name="connsiteY0" fmla="*/ 105501 h 105503"/>
                <a:gd name="connsiteX1" fmla="*/ 65314 w 261257"/>
                <a:gd name="connsiteY1" fmla="*/ 29304 h 105503"/>
                <a:gd name="connsiteX2" fmla="*/ 261257 w 261257"/>
                <a:gd name="connsiteY2" fmla="*/ 105503 h 105503"/>
                <a:gd name="connsiteX0" fmla="*/ 0 w 261257"/>
                <a:gd name="connsiteY0" fmla="*/ 449379 h 449381"/>
                <a:gd name="connsiteX1" fmla="*/ 65314 w 261257"/>
                <a:gd name="connsiteY1" fmla="*/ 373182 h 449381"/>
                <a:gd name="connsiteX2" fmla="*/ 261257 w 261257"/>
                <a:gd name="connsiteY2" fmla="*/ 449381 h 449381"/>
                <a:gd name="connsiteX0" fmla="*/ 0 w 326572"/>
                <a:gd name="connsiteY0" fmla="*/ 25399 h 482594"/>
                <a:gd name="connsiteX1" fmla="*/ 130629 w 326572"/>
                <a:gd name="connsiteY1" fmla="*/ 406395 h 482594"/>
                <a:gd name="connsiteX2" fmla="*/ 326572 w 326572"/>
                <a:gd name="connsiteY2" fmla="*/ 482594 h 482594"/>
                <a:gd name="connsiteX0" fmla="*/ 0 w 326572"/>
                <a:gd name="connsiteY0" fmla="*/ 0 h 457195"/>
                <a:gd name="connsiteX1" fmla="*/ 326572 w 326572"/>
                <a:gd name="connsiteY1" fmla="*/ 457195 h 457195"/>
                <a:gd name="connsiteX0" fmla="*/ 0 w 587828"/>
                <a:gd name="connsiteY0" fmla="*/ 0 h 228599"/>
                <a:gd name="connsiteX1" fmla="*/ 587828 w 587828"/>
                <a:gd name="connsiteY1" fmla="*/ 228599 h 228599"/>
                <a:gd name="connsiteX0" fmla="*/ 0 w 587828"/>
                <a:gd name="connsiteY0" fmla="*/ 161187 h 389786"/>
                <a:gd name="connsiteX1" fmla="*/ 587828 w 587828"/>
                <a:gd name="connsiteY1" fmla="*/ 389786 h 389786"/>
                <a:gd name="connsiteX0" fmla="*/ 0 w 301450"/>
                <a:gd name="connsiteY0" fmla="*/ 161187 h 237386"/>
                <a:gd name="connsiteX1" fmla="*/ 261257 w 301450"/>
                <a:gd name="connsiteY1" fmla="*/ 237386 h 237386"/>
                <a:gd name="connsiteX0" fmla="*/ 0 w 301450"/>
                <a:gd name="connsiteY0" fmla="*/ 161187 h 161187"/>
                <a:gd name="connsiteX1" fmla="*/ 195943 w 301450"/>
                <a:gd name="connsiteY1" fmla="*/ 161185 h 161187"/>
                <a:gd name="connsiteX0" fmla="*/ 0 w 301450"/>
                <a:gd name="connsiteY0" fmla="*/ 161187 h 313584"/>
                <a:gd name="connsiteX1" fmla="*/ 261257 w 301450"/>
                <a:gd name="connsiteY1" fmla="*/ 313584 h 313584"/>
                <a:gd name="connsiteX0" fmla="*/ 0 w 301450"/>
                <a:gd name="connsiteY0" fmla="*/ 161187 h 313584"/>
                <a:gd name="connsiteX1" fmla="*/ 261257 w 301450"/>
                <a:gd name="connsiteY1" fmla="*/ 313584 h 313584"/>
                <a:gd name="connsiteX0" fmla="*/ 0 w 261257"/>
                <a:gd name="connsiteY0" fmla="*/ 0 h 152397"/>
                <a:gd name="connsiteX1" fmla="*/ 261257 w 261257"/>
                <a:gd name="connsiteY1" fmla="*/ 152397 h 152397"/>
                <a:gd name="connsiteX0" fmla="*/ 0 w 261257"/>
                <a:gd name="connsiteY0" fmla="*/ 0 h 152397"/>
                <a:gd name="connsiteX1" fmla="*/ 261257 w 261257"/>
                <a:gd name="connsiteY1" fmla="*/ 152397 h 152397"/>
                <a:gd name="connsiteX0" fmla="*/ 0 w 261257"/>
                <a:gd name="connsiteY0" fmla="*/ 0 h 76198"/>
                <a:gd name="connsiteX1" fmla="*/ 261257 w 261257"/>
                <a:gd name="connsiteY1" fmla="*/ 76198 h 76198"/>
                <a:gd name="connsiteX0" fmla="*/ 0 w 326571"/>
                <a:gd name="connsiteY0" fmla="*/ 0 h 76198"/>
                <a:gd name="connsiteX1" fmla="*/ 326571 w 326571"/>
                <a:gd name="connsiteY1" fmla="*/ 76198 h 76198"/>
                <a:gd name="connsiteX0" fmla="*/ 0 w 261257"/>
                <a:gd name="connsiteY0" fmla="*/ 0 h 76198"/>
                <a:gd name="connsiteX1" fmla="*/ 261257 w 261257"/>
                <a:gd name="connsiteY1" fmla="*/ 76198 h 76198"/>
                <a:gd name="connsiteX0" fmla="*/ 0 w 261257"/>
                <a:gd name="connsiteY0" fmla="*/ 2 h 76200"/>
                <a:gd name="connsiteX1" fmla="*/ 0 w 261257"/>
                <a:gd name="connsiteY1" fmla="*/ 0 h 76200"/>
                <a:gd name="connsiteX2" fmla="*/ 261257 w 261257"/>
                <a:gd name="connsiteY2" fmla="*/ 76200 h 76200"/>
                <a:gd name="connsiteX0" fmla="*/ 0 w 261257"/>
                <a:gd name="connsiteY0" fmla="*/ 26373 h 102571"/>
                <a:gd name="connsiteX1" fmla="*/ 0 w 261257"/>
                <a:gd name="connsiteY1" fmla="*/ 26371 h 102571"/>
                <a:gd name="connsiteX2" fmla="*/ 261257 w 261257"/>
                <a:gd name="connsiteY2" fmla="*/ 102571 h 102571"/>
                <a:gd name="connsiteX0" fmla="*/ 0 w 261257"/>
                <a:gd name="connsiteY0" fmla="*/ 26373 h 102574"/>
                <a:gd name="connsiteX1" fmla="*/ 0 w 261257"/>
                <a:gd name="connsiteY1" fmla="*/ 26371 h 102574"/>
                <a:gd name="connsiteX2" fmla="*/ 261257 w 261257"/>
                <a:gd name="connsiteY2" fmla="*/ 102574 h 102574"/>
                <a:gd name="connsiteX0" fmla="*/ 0 w 261257"/>
                <a:gd name="connsiteY0" fmla="*/ 26373 h 102571"/>
                <a:gd name="connsiteX1" fmla="*/ 0 w 261257"/>
                <a:gd name="connsiteY1" fmla="*/ 26371 h 102571"/>
                <a:gd name="connsiteX2" fmla="*/ 261257 w 261257"/>
                <a:gd name="connsiteY2" fmla="*/ 102571 h 102571"/>
                <a:gd name="connsiteX0" fmla="*/ 0 w 261257"/>
                <a:gd name="connsiteY0" fmla="*/ 26373 h 102574"/>
                <a:gd name="connsiteX1" fmla="*/ 0 w 261257"/>
                <a:gd name="connsiteY1" fmla="*/ 26371 h 102574"/>
                <a:gd name="connsiteX2" fmla="*/ 261257 w 261257"/>
                <a:gd name="connsiteY2" fmla="*/ 102574 h 102574"/>
                <a:gd name="connsiteX0" fmla="*/ 0 w 261257"/>
                <a:gd name="connsiteY0" fmla="*/ 26373 h 102571"/>
                <a:gd name="connsiteX1" fmla="*/ 0 w 261257"/>
                <a:gd name="connsiteY1" fmla="*/ 26371 h 102571"/>
                <a:gd name="connsiteX2" fmla="*/ 261257 w 261257"/>
                <a:gd name="connsiteY2" fmla="*/ 102571 h 102571"/>
                <a:gd name="connsiteX0" fmla="*/ 0 w 261257"/>
                <a:gd name="connsiteY0" fmla="*/ 26373 h 102571"/>
                <a:gd name="connsiteX1" fmla="*/ 0 w 261257"/>
                <a:gd name="connsiteY1" fmla="*/ 26371 h 102571"/>
                <a:gd name="connsiteX2" fmla="*/ 261257 w 261257"/>
                <a:gd name="connsiteY2" fmla="*/ 102571 h 102571"/>
                <a:gd name="connsiteX0" fmla="*/ 0 w 326571"/>
                <a:gd name="connsiteY0" fmla="*/ 26373 h 178774"/>
                <a:gd name="connsiteX1" fmla="*/ 0 w 326571"/>
                <a:gd name="connsiteY1" fmla="*/ 26371 h 178774"/>
                <a:gd name="connsiteX2" fmla="*/ 326571 w 326571"/>
                <a:gd name="connsiteY2" fmla="*/ 178774 h 178774"/>
                <a:gd name="connsiteX0" fmla="*/ 0 w 326571"/>
                <a:gd name="connsiteY0" fmla="*/ 26373 h 178774"/>
                <a:gd name="connsiteX1" fmla="*/ 0 w 326571"/>
                <a:gd name="connsiteY1" fmla="*/ 26371 h 178774"/>
                <a:gd name="connsiteX2" fmla="*/ 326571 w 326571"/>
                <a:gd name="connsiteY2" fmla="*/ 178774 h 178774"/>
                <a:gd name="connsiteX0" fmla="*/ 0 w 457199"/>
                <a:gd name="connsiteY0" fmla="*/ 26373 h 254971"/>
                <a:gd name="connsiteX1" fmla="*/ 0 w 457199"/>
                <a:gd name="connsiteY1" fmla="*/ 26371 h 254971"/>
                <a:gd name="connsiteX2" fmla="*/ 457199 w 457199"/>
                <a:gd name="connsiteY2" fmla="*/ 254971 h 254971"/>
                <a:gd name="connsiteX0" fmla="*/ 0 w 457199"/>
                <a:gd name="connsiteY0" fmla="*/ 26371 h 254969"/>
                <a:gd name="connsiteX1" fmla="*/ 0 w 457199"/>
                <a:gd name="connsiteY1" fmla="*/ 26371 h 254969"/>
                <a:gd name="connsiteX2" fmla="*/ 457199 w 457199"/>
                <a:gd name="connsiteY2" fmla="*/ 254969 h 254969"/>
                <a:gd name="connsiteX0" fmla="*/ 0 w 457199"/>
                <a:gd name="connsiteY0" fmla="*/ 26371 h 254969"/>
                <a:gd name="connsiteX1" fmla="*/ 0 w 457199"/>
                <a:gd name="connsiteY1" fmla="*/ 26371 h 254969"/>
                <a:gd name="connsiteX2" fmla="*/ 457199 w 457199"/>
                <a:gd name="connsiteY2" fmla="*/ 254969 h 254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199" h="254969">
                  <a:moveTo>
                    <a:pt x="0" y="26371"/>
                  </a:moveTo>
                  <a:lnTo>
                    <a:pt x="0" y="26371"/>
                  </a:lnTo>
                  <a:cubicBezTo>
                    <a:pt x="168309" y="0"/>
                    <a:pt x="431449" y="152154"/>
                    <a:pt x="457199" y="25496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990600" y="1828800"/>
              <a:ext cx="228600" cy="228600"/>
            </a:xfrm>
            <a:prstGeom prst="ellipse">
              <a:avLst/>
            </a:prstGeom>
            <a:gradFill>
              <a:gsLst>
                <a:gs pos="25000">
                  <a:schemeClr val="accent5"/>
                </a:gs>
                <a:gs pos="95000">
                  <a:schemeClr val="accent5">
                    <a:lumMod val="40000"/>
                    <a:lumOff val="60000"/>
                  </a:schemeClr>
                </a:gs>
              </a:gsLst>
              <a:lin ang="0" scaled="1"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25" name="Freeform 124"/>
            <p:cNvSpPr/>
            <p:nvPr/>
          </p:nvSpPr>
          <p:spPr>
            <a:xfrm rot="5400000">
              <a:off x="2299184" y="2730016"/>
              <a:ext cx="533400" cy="254969"/>
            </a:xfrm>
            <a:custGeom>
              <a:avLst/>
              <a:gdLst>
                <a:gd name="connsiteX0" fmla="*/ 0 w 1752600"/>
                <a:gd name="connsiteY0" fmla="*/ 876300 h 1752600"/>
                <a:gd name="connsiteX1" fmla="*/ 256663 w 1752600"/>
                <a:gd name="connsiteY1" fmla="*/ 256662 h 1752600"/>
                <a:gd name="connsiteX2" fmla="*/ 876301 w 1752600"/>
                <a:gd name="connsiteY2" fmla="*/ 1 h 1752600"/>
                <a:gd name="connsiteX3" fmla="*/ 1495939 w 1752600"/>
                <a:gd name="connsiteY3" fmla="*/ 256664 h 1752600"/>
                <a:gd name="connsiteX4" fmla="*/ 1752600 w 1752600"/>
                <a:gd name="connsiteY4" fmla="*/ 876302 h 1752600"/>
                <a:gd name="connsiteX5" fmla="*/ 1495937 w 1752600"/>
                <a:gd name="connsiteY5" fmla="*/ 1495940 h 1752600"/>
                <a:gd name="connsiteX6" fmla="*/ 876299 w 1752600"/>
                <a:gd name="connsiteY6" fmla="*/ 1752602 h 1752600"/>
                <a:gd name="connsiteX7" fmla="*/ 256661 w 1752600"/>
                <a:gd name="connsiteY7" fmla="*/ 1495939 h 1752600"/>
                <a:gd name="connsiteX8" fmla="*/ -1 w 1752600"/>
                <a:gd name="connsiteY8" fmla="*/ 876301 h 1752600"/>
                <a:gd name="connsiteX9" fmla="*/ 0 w 1752600"/>
                <a:gd name="connsiteY9" fmla="*/ 876300 h 1752600"/>
                <a:gd name="connsiteX0" fmla="*/ 1495940 w 1752602"/>
                <a:gd name="connsiteY0" fmla="*/ 256664 h 1752602"/>
                <a:gd name="connsiteX1" fmla="*/ 1752601 w 1752602"/>
                <a:gd name="connsiteY1" fmla="*/ 876302 h 1752602"/>
                <a:gd name="connsiteX2" fmla="*/ 1495938 w 1752602"/>
                <a:gd name="connsiteY2" fmla="*/ 1495940 h 1752602"/>
                <a:gd name="connsiteX3" fmla="*/ 876300 w 1752602"/>
                <a:gd name="connsiteY3" fmla="*/ 1752602 h 1752602"/>
                <a:gd name="connsiteX4" fmla="*/ 256662 w 1752602"/>
                <a:gd name="connsiteY4" fmla="*/ 1495939 h 1752602"/>
                <a:gd name="connsiteX5" fmla="*/ 0 w 1752602"/>
                <a:gd name="connsiteY5" fmla="*/ 876301 h 1752602"/>
                <a:gd name="connsiteX6" fmla="*/ 1 w 1752602"/>
                <a:gd name="connsiteY6" fmla="*/ 876300 h 1752602"/>
                <a:gd name="connsiteX7" fmla="*/ 256664 w 1752602"/>
                <a:gd name="connsiteY7" fmla="*/ 256662 h 1752602"/>
                <a:gd name="connsiteX8" fmla="*/ 876302 w 1752602"/>
                <a:gd name="connsiteY8" fmla="*/ 1 h 1752602"/>
                <a:gd name="connsiteX9" fmla="*/ 1587380 w 1752602"/>
                <a:gd name="connsiteY9" fmla="*/ 348104 h 1752602"/>
                <a:gd name="connsiteX0" fmla="*/ 1495940 w 1599211"/>
                <a:gd name="connsiteY0" fmla="*/ 256664 h 1752602"/>
                <a:gd name="connsiteX1" fmla="*/ 1495938 w 1599211"/>
                <a:gd name="connsiteY1" fmla="*/ 1495940 h 1752602"/>
                <a:gd name="connsiteX2" fmla="*/ 876300 w 1599211"/>
                <a:gd name="connsiteY2" fmla="*/ 1752602 h 1752602"/>
                <a:gd name="connsiteX3" fmla="*/ 256662 w 1599211"/>
                <a:gd name="connsiteY3" fmla="*/ 1495939 h 1752602"/>
                <a:gd name="connsiteX4" fmla="*/ 0 w 1599211"/>
                <a:gd name="connsiteY4" fmla="*/ 876301 h 1752602"/>
                <a:gd name="connsiteX5" fmla="*/ 1 w 1599211"/>
                <a:gd name="connsiteY5" fmla="*/ 876300 h 1752602"/>
                <a:gd name="connsiteX6" fmla="*/ 256664 w 1599211"/>
                <a:gd name="connsiteY6" fmla="*/ 256662 h 1752602"/>
                <a:gd name="connsiteX7" fmla="*/ 876302 w 1599211"/>
                <a:gd name="connsiteY7" fmla="*/ 1 h 1752602"/>
                <a:gd name="connsiteX8" fmla="*/ 1587380 w 1599211"/>
                <a:gd name="connsiteY8" fmla="*/ 348104 h 1752602"/>
                <a:gd name="connsiteX0" fmla="*/ 1495940 w 1702484"/>
                <a:gd name="connsiteY0" fmla="*/ 256664 h 1702486"/>
                <a:gd name="connsiteX1" fmla="*/ 1495938 w 1702484"/>
                <a:gd name="connsiteY1" fmla="*/ 1495940 h 1702486"/>
                <a:gd name="connsiteX2" fmla="*/ 256662 w 1702484"/>
                <a:gd name="connsiteY2" fmla="*/ 1495939 h 1702486"/>
                <a:gd name="connsiteX3" fmla="*/ 0 w 1702484"/>
                <a:gd name="connsiteY3" fmla="*/ 876301 h 1702486"/>
                <a:gd name="connsiteX4" fmla="*/ 1 w 1702484"/>
                <a:gd name="connsiteY4" fmla="*/ 876300 h 1702486"/>
                <a:gd name="connsiteX5" fmla="*/ 256664 w 1702484"/>
                <a:gd name="connsiteY5" fmla="*/ 256662 h 1702486"/>
                <a:gd name="connsiteX6" fmla="*/ 876302 w 1702484"/>
                <a:gd name="connsiteY6" fmla="*/ 1 h 1702486"/>
                <a:gd name="connsiteX7" fmla="*/ 1587380 w 1702484"/>
                <a:gd name="connsiteY7" fmla="*/ 348104 h 1702486"/>
                <a:gd name="connsiteX0" fmla="*/ 1495940 w 1745261"/>
                <a:gd name="connsiteY0" fmla="*/ 256664 h 1495940"/>
                <a:gd name="connsiteX1" fmla="*/ 1495938 w 1745261"/>
                <a:gd name="connsiteY1" fmla="*/ 1495940 h 1495940"/>
                <a:gd name="connsiteX2" fmla="*/ 0 w 1745261"/>
                <a:gd name="connsiteY2" fmla="*/ 876301 h 1495940"/>
                <a:gd name="connsiteX3" fmla="*/ 1 w 1745261"/>
                <a:gd name="connsiteY3" fmla="*/ 876300 h 1495940"/>
                <a:gd name="connsiteX4" fmla="*/ 256664 w 1745261"/>
                <a:gd name="connsiteY4" fmla="*/ 256662 h 1495940"/>
                <a:gd name="connsiteX5" fmla="*/ 876302 w 1745261"/>
                <a:gd name="connsiteY5" fmla="*/ 1 h 1495940"/>
                <a:gd name="connsiteX6" fmla="*/ 1587380 w 1745261"/>
                <a:gd name="connsiteY6" fmla="*/ 348104 h 1495940"/>
                <a:gd name="connsiteX0" fmla="*/ 1495940 w 1745261"/>
                <a:gd name="connsiteY0" fmla="*/ 256664 h 1495940"/>
                <a:gd name="connsiteX1" fmla="*/ 1495938 w 1745261"/>
                <a:gd name="connsiteY1" fmla="*/ 1495940 h 1495940"/>
                <a:gd name="connsiteX2" fmla="*/ 0 w 1745261"/>
                <a:gd name="connsiteY2" fmla="*/ 876301 h 1495940"/>
                <a:gd name="connsiteX3" fmla="*/ 256664 w 1745261"/>
                <a:gd name="connsiteY3" fmla="*/ 256662 h 1495940"/>
                <a:gd name="connsiteX4" fmla="*/ 876302 w 1745261"/>
                <a:gd name="connsiteY4" fmla="*/ 1 h 1495940"/>
                <a:gd name="connsiteX5" fmla="*/ 1587380 w 1745261"/>
                <a:gd name="connsiteY5" fmla="*/ 348104 h 1495940"/>
                <a:gd name="connsiteX0" fmla="*/ 1495940 w 1587380"/>
                <a:gd name="connsiteY0" fmla="*/ 256664 h 876301"/>
                <a:gd name="connsiteX1" fmla="*/ 0 w 1587380"/>
                <a:gd name="connsiteY1" fmla="*/ 876301 h 876301"/>
                <a:gd name="connsiteX2" fmla="*/ 256664 w 1587380"/>
                <a:gd name="connsiteY2" fmla="*/ 256662 h 876301"/>
                <a:gd name="connsiteX3" fmla="*/ 876302 w 1587380"/>
                <a:gd name="connsiteY3" fmla="*/ 1 h 876301"/>
                <a:gd name="connsiteX4" fmla="*/ 1587380 w 1587380"/>
                <a:gd name="connsiteY4" fmla="*/ 348104 h 876301"/>
                <a:gd name="connsiteX0" fmla="*/ 1342549 w 1433989"/>
                <a:gd name="connsiteY0" fmla="*/ 256664 h 348104"/>
                <a:gd name="connsiteX1" fmla="*/ 103273 w 1433989"/>
                <a:gd name="connsiteY1" fmla="*/ 256662 h 348104"/>
                <a:gd name="connsiteX2" fmla="*/ 722911 w 1433989"/>
                <a:gd name="connsiteY2" fmla="*/ 1 h 348104"/>
                <a:gd name="connsiteX3" fmla="*/ 1433989 w 1433989"/>
                <a:gd name="connsiteY3" fmla="*/ 348104 h 348104"/>
                <a:gd name="connsiteX0" fmla="*/ 1286387 w 1425966"/>
                <a:gd name="connsiteY0" fmla="*/ 304801 h 348104"/>
                <a:gd name="connsiteX1" fmla="*/ 95250 w 1425966"/>
                <a:gd name="connsiteY1" fmla="*/ 256662 h 348104"/>
                <a:gd name="connsiteX2" fmla="*/ 714888 w 1425966"/>
                <a:gd name="connsiteY2" fmla="*/ 1 h 348104"/>
                <a:gd name="connsiteX3" fmla="*/ 1425966 w 1425966"/>
                <a:gd name="connsiteY3" fmla="*/ 348104 h 348104"/>
                <a:gd name="connsiteX0" fmla="*/ 1197487 w 1337066"/>
                <a:gd name="connsiteY0" fmla="*/ 304801 h 617624"/>
                <a:gd name="connsiteX1" fmla="*/ 664086 w 1337066"/>
                <a:gd name="connsiteY1" fmla="*/ 609601 h 617624"/>
                <a:gd name="connsiteX2" fmla="*/ 6350 w 1337066"/>
                <a:gd name="connsiteY2" fmla="*/ 256662 h 617624"/>
                <a:gd name="connsiteX3" fmla="*/ 625988 w 1337066"/>
                <a:gd name="connsiteY3" fmla="*/ 1 h 617624"/>
                <a:gd name="connsiteX4" fmla="*/ 1337066 w 1337066"/>
                <a:gd name="connsiteY4" fmla="*/ 348104 h 617624"/>
                <a:gd name="connsiteX0" fmla="*/ 892686 w 1337066"/>
                <a:gd name="connsiteY0" fmla="*/ 609601 h 668424"/>
                <a:gd name="connsiteX1" fmla="*/ 664086 w 1337066"/>
                <a:gd name="connsiteY1" fmla="*/ 609601 h 668424"/>
                <a:gd name="connsiteX2" fmla="*/ 6350 w 1337066"/>
                <a:gd name="connsiteY2" fmla="*/ 256662 h 668424"/>
                <a:gd name="connsiteX3" fmla="*/ 625988 w 1337066"/>
                <a:gd name="connsiteY3" fmla="*/ 1 h 668424"/>
                <a:gd name="connsiteX4" fmla="*/ 1337066 w 1337066"/>
                <a:gd name="connsiteY4" fmla="*/ 348104 h 668424"/>
                <a:gd name="connsiteX0" fmla="*/ 664086 w 1337066"/>
                <a:gd name="connsiteY0" fmla="*/ 609601 h 609601"/>
                <a:gd name="connsiteX1" fmla="*/ 6350 w 1337066"/>
                <a:gd name="connsiteY1" fmla="*/ 256662 h 609601"/>
                <a:gd name="connsiteX2" fmla="*/ 625988 w 1337066"/>
                <a:gd name="connsiteY2" fmla="*/ 1 h 609601"/>
                <a:gd name="connsiteX3" fmla="*/ 1337066 w 1337066"/>
                <a:gd name="connsiteY3" fmla="*/ 348104 h 609601"/>
                <a:gd name="connsiteX0" fmla="*/ 795423 w 1468403"/>
                <a:gd name="connsiteY0" fmla="*/ 609601 h 820825"/>
                <a:gd name="connsiteX1" fmla="*/ 109623 w 1468403"/>
                <a:gd name="connsiteY1" fmla="*/ 762002 h 820825"/>
                <a:gd name="connsiteX2" fmla="*/ 137687 w 1468403"/>
                <a:gd name="connsiteY2" fmla="*/ 256662 h 820825"/>
                <a:gd name="connsiteX3" fmla="*/ 757325 w 1468403"/>
                <a:gd name="connsiteY3" fmla="*/ 1 h 820825"/>
                <a:gd name="connsiteX4" fmla="*/ 1468403 w 1468403"/>
                <a:gd name="connsiteY4" fmla="*/ 348104 h 820825"/>
                <a:gd name="connsiteX0" fmla="*/ 664086 w 1337066"/>
                <a:gd name="connsiteY0" fmla="*/ 609601 h 609601"/>
                <a:gd name="connsiteX1" fmla="*/ 6350 w 1337066"/>
                <a:gd name="connsiteY1" fmla="*/ 256662 h 609601"/>
                <a:gd name="connsiteX2" fmla="*/ 625988 w 1337066"/>
                <a:gd name="connsiteY2" fmla="*/ 1 h 609601"/>
                <a:gd name="connsiteX3" fmla="*/ 1337066 w 1337066"/>
                <a:gd name="connsiteY3" fmla="*/ 348104 h 609601"/>
                <a:gd name="connsiteX0" fmla="*/ 664086 w 1337066"/>
                <a:gd name="connsiteY0" fmla="*/ 609602 h 609602"/>
                <a:gd name="connsiteX1" fmla="*/ 6350 w 1337066"/>
                <a:gd name="connsiteY1" fmla="*/ 256662 h 609602"/>
                <a:gd name="connsiteX2" fmla="*/ 625988 w 1337066"/>
                <a:gd name="connsiteY2" fmla="*/ 1 h 609602"/>
                <a:gd name="connsiteX3" fmla="*/ 1337066 w 1337066"/>
                <a:gd name="connsiteY3" fmla="*/ 348104 h 609602"/>
                <a:gd name="connsiteX0" fmla="*/ 664086 w 1337066"/>
                <a:gd name="connsiteY0" fmla="*/ 457201 h 457201"/>
                <a:gd name="connsiteX1" fmla="*/ 6350 w 1337066"/>
                <a:gd name="connsiteY1" fmla="*/ 256662 h 457201"/>
                <a:gd name="connsiteX2" fmla="*/ 625988 w 1337066"/>
                <a:gd name="connsiteY2" fmla="*/ 1 h 457201"/>
                <a:gd name="connsiteX3" fmla="*/ 1337066 w 1337066"/>
                <a:gd name="connsiteY3" fmla="*/ 348104 h 457201"/>
                <a:gd name="connsiteX0" fmla="*/ 6350 w 1337066"/>
                <a:gd name="connsiteY0" fmla="*/ 256662 h 348104"/>
                <a:gd name="connsiteX1" fmla="*/ 625988 w 1337066"/>
                <a:gd name="connsiteY1" fmla="*/ 1 h 348104"/>
                <a:gd name="connsiteX2" fmla="*/ 1337066 w 1337066"/>
                <a:gd name="connsiteY2" fmla="*/ 348104 h 348104"/>
                <a:gd name="connsiteX0" fmla="*/ 0 w 711078"/>
                <a:gd name="connsiteY0" fmla="*/ 0 h 348103"/>
                <a:gd name="connsiteX1" fmla="*/ 711078 w 711078"/>
                <a:gd name="connsiteY1" fmla="*/ 348103 h 348103"/>
                <a:gd name="connsiteX0" fmla="*/ 0 w 596780"/>
                <a:gd name="connsiteY0" fmla="*/ 0 h 348102"/>
                <a:gd name="connsiteX1" fmla="*/ 596780 w 596780"/>
                <a:gd name="connsiteY1" fmla="*/ 348102 h 348102"/>
                <a:gd name="connsiteX0" fmla="*/ 0 w 457200"/>
                <a:gd name="connsiteY0" fmla="*/ 27179 h 255778"/>
                <a:gd name="connsiteX1" fmla="*/ 457200 w 457200"/>
                <a:gd name="connsiteY1" fmla="*/ 255778 h 255778"/>
                <a:gd name="connsiteX0" fmla="*/ 0 w 457200"/>
                <a:gd name="connsiteY0" fmla="*/ 27179 h 255778"/>
                <a:gd name="connsiteX1" fmla="*/ 65314 w 457200"/>
                <a:gd name="connsiteY1" fmla="*/ 27180 h 255778"/>
                <a:gd name="connsiteX2" fmla="*/ 457200 w 457200"/>
                <a:gd name="connsiteY2" fmla="*/ 255778 h 255778"/>
                <a:gd name="connsiteX0" fmla="*/ 0 w 457200"/>
                <a:gd name="connsiteY0" fmla="*/ 27179 h 255778"/>
                <a:gd name="connsiteX1" fmla="*/ 65314 w 457200"/>
                <a:gd name="connsiteY1" fmla="*/ 27180 h 255778"/>
                <a:gd name="connsiteX2" fmla="*/ 457200 w 457200"/>
                <a:gd name="connsiteY2" fmla="*/ 255778 h 255778"/>
                <a:gd name="connsiteX0" fmla="*/ 0 w 457200"/>
                <a:gd name="connsiteY0" fmla="*/ 0 h 228599"/>
                <a:gd name="connsiteX1" fmla="*/ 65314 w 457200"/>
                <a:gd name="connsiteY1" fmla="*/ 1 h 228599"/>
                <a:gd name="connsiteX2" fmla="*/ 457200 w 457200"/>
                <a:gd name="connsiteY2" fmla="*/ 228599 h 228599"/>
                <a:gd name="connsiteX0" fmla="*/ 0 w 457200"/>
                <a:gd name="connsiteY0" fmla="*/ 1 h 228600"/>
                <a:gd name="connsiteX1" fmla="*/ 130629 w 457200"/>
                <a:gd name="connsiteY1" fmla="*/ 1 h 228600"/>
                <a:gd name="connsiteX2" fmla="*/ 457200 w 457200"/>
                <a:gd name="connsiteY2" fmla="*/ 228600 h 228600"/>
                <a:gd name="connsiteX0" fmla="*/ 0 w 457200"/>
                <a:gd name="connsiteY0" fmla="*/ 1 h 228600"/>
                <a:gd name="connsiteX1" fmla="*/ 130629 w 457200"/>
                <a:gd name="connsiteY1" fmla="*/ 1 h 228600"/>
                <a:gd name="connsiteX2" fmla="*/ 457200 w 457200"/>
                <a:gd name="connsiteY2" fmla="*/ 228600 h 228600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26377 h 254976"/>
                <a:gd name="connsiteX1" fmla="*/ 457200 w 457200"/>
                <a:gd name="connsiteY1" fmla="*/ 254976 h 254976"/>
                <a:gd name="connsiteX0" fmla="*/ 0 w 457200"/>
                <a:gd name="connsiteY0" fmla="*/ 17585 h 246184"/>
                <a:gd name="connsiteX1" fmla="*/ 457200 w 457200"/>
                <a:gd name="connsiteY1" fmla="*/ 246184 h 246184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261257"/>
                <a:gd name="connsiteY0" fmla="*/ 82061 h 158260"/>
                <a:gd name="connsiteX1" fmla="*/ 261257 w 261257"/>
                <a:gd name="connsiteY1" fmla="*/ 158261 h 158260"/>
                <a:gd name="connsiteX0" fmla="*/ 0 w 261257"/>
                <a:gd name="connsiteY0" fmla="*/ 82061 h 158261"/>
                <a:gd name="connsiteX1" fmla="*/ 0 w 261257"/>
                <a:gd name="connsiteY1" fmla="*/ 82063 h 158261"/>
                <a:gd name="connsiteX2" fmla="*/ 261257 w 261257"/>
                <a:gd name="connsiteY2" fmla="*/ 158261 h 158261"/>
                <a:gd name="connsiteX0" fmla="*/ 0 w 261257"/>
                <a:gd name="connsiteY0" fmla="*/ 158262 h 161195"/>
                <a:gd name="connsiteX1" fmla="*/ 0 w 261257"/>
                <a:gd name="connsiteY1" fmla="*/ 158264 h 161195"/>
                <a:gd name="connsiteX2" fmla="*/ 261257 w 261257"/>
                <a:gd name="connsiteY2" fmla="*/ 158261 h 161195"/>
                <a:gd name="connsiteX0" fmla="*/ 0 w 261257"/>
                <a:gd name="connsiteY0" fmla="*/ 158262 h 158262"/>
                <a:gd name="connsiteX1" fmla="*/ 0 w 261257"/>
                <a:gd name="connsiteY1" fmla="*/ 82062 h 158262"/>
                <a:gd name="connsiteX2" fmla="*/ 261257 w 261257"/>
                <a:gd name="connsiteY2" fmla="*/ 158261 h 158262"/>
                <a:gd name="connsiteX0" fmla="*/ 0 w 261257"/>
                <a:gd name="connsiteY0" fmla="*/ 158262 h 158262"/>
                <a:gd name="connsiteX1" fmla="*/ 0 w 261257"/>
                <a:gd name="connsiteY1" fmla="*/ 82062 h 158262"/>
                <a:gd name="connsiteX2" fmla="*/ 261257 w 261257"/>
                <a:gd name="connsiteY2" fmla="*/ 158261 h 158262"/>
                <a:gd name="connsiteX0" fmla="*/ 0 w 261257"/>
                <a:gd name="connsiteY0" fmla="*/ 105504 h 105504"/>
                <a:gd name="connsiteX1" fmla="*/ 0 w 261257"/>
                <a:gd name="connsiteY1" fmla="*/ 29304 h 105504"/>
                <a:gd name="connsiteX2" fmla="*/ 261257 w 261257"/>
                <a:gd name="connsiteY2" fmla="*/ 105503 h 105504"/>
                <a:gd name="connsiteX0" fmla="*/ 0 w 261257"/>
                <a:gd name="connsiteY0" fmla="*/ 105504 h 105506"/>
                <a:gd name="connsiteX1" fmla="*/ 0 w 261257"/>
                <a:gd name="connsiteY1" fmla="*/ 29304 h 105506"/>
                <a:gd name="connsiteX2" fmla="*/ 261257 w 261257"/>
                <a:gd name="connsiteY2" fmla="*/ 105506 h 105506"/>
                <a:gd name="connsiteX0" fmla="*/ 0 w 261257"/>
                <a:gd name="connsiteY0" fmla="*/ 105501 h 105503"/>
                <a:gd name="connsiteX1" fmla="*/ 65314 w 261257"/>
                <a:gd name="connsiteY1" fmla="*/ 29304 h 105503"/>
                <a:gd name="connsiteX2" fmla="*/ 261257 w 261257"/>
                <a:gd name="connsiteY2" fmla="*/ 105503 h 105503"/>
                <a:gd name="connsiteX0" fmla="*/ 0 w 261257"/>
                <a:gd name="connsiteY0" fmla="*/ 449379 h 449381"/>
                <a:gd name="connsiteX1" fmla="*/ 65314 w 261257"/>
                <a:gd name="connsiteY1" fmla="*/ 373182 h 449381"/>
                <a:gd name="connsiteX2" fmla="*/ 261257 w 261257"/>
                <a:gd name="connsiteY2" fmla="*/ 449381 h 449381"/>
                <a:gd name="connsiteX0" fmla="*/ 0 w 326572"/>
                <a:gd name="connsiteY0" fmla="*/ 25399 h 482594"/>
                <a:gd name="connsiteX1" fmla="*/ 130629 w 326572"/>
                <a:gd name="connsiteY1" fmla="*/ 406395 h 482594"/>
                <a:gd name="connsiteX2" fmla="*/ 326572 w 326572"/>
                <a:gd name="connsiteY2" fmla="*/ 482594 h 482594"/>
                <a:gd name="connsiteX0" fmla="*/ 0 w 326572"/>
                <a:gd name="connsiteY0" fmla="*/ 0 h 457195"/>
                <a:gd name="connsiteX1" fmla="*/ 326572 w 326572"/>
                <a:gd name="connsiteY1" fmla="*/ 457195 h 457195"/>
                <a:gd name="connsiteX0" fmla="*/ 0 w 587828"/>
                <a:gd name="connsiteY0" fmla="*/ 0 h 228599"/>
                <a:gd name="connsiteX1" fmla="*/ 587828 w 587828"/>
                <a:gd name="connsiteY1" fmla="*/ 228599 h 228599"/>
                <a:gd name="connsiteX0" fmla="*/ 0 w 587828"/>
                <a:gd name="connsiteY0" fmla="*/ 161187 h 389786"/>
                <a:gd name="connsiteX1" fmla="*/ 587828 w 587828"/>
                <a:gd name="connsiteY1" fmla="*/ 389786 h 389786"/>
                <a:gd name="connsiteX0" fmla="*/ 0 w 301450"/>
                <a:gd name="connsiteY0" fmla="*/ 161187 h 237386"/>
                <a:gd name="connsiteX1" fmla="*/ 261257 w 301450"/>
                <a:gd name="connsiteY1" fmla="*/ 237386 h 237386"/>
                <a:gd name="connsiteX0" fmla="*/ 0 w 301450"/>
                <a:gd name="connsiteY0" fmla="*/ 161187 h 161187"/>
                <a:gd name="connsiteX1" fmla="*/ 195943 w 301450"/>
                <a:gd name="connsiteY1" fmla="*/ 161185 h 161187"/>
                <a:gd name="connsiteX0" fmla="*/ 0 w 301450"/>
                <a:gd name="connsiteY0" fmla="*/ 161187 h 313584"/>
                <a:gd name="connsiteX1" fmla="*/ 261257 w 301450"/>
                <a:gd name="connsiteY1" fmla="*/ 313584 h 313584"/>
                <a:gd name="connsiteX0" fmla="*/ 0 w 301450"/>
                <a:gd name="connsiteY0" fmla="*/ 161187 h 313584"/>
                <a:gd name="connsiteX1" fmla="*/ 261257 w 301450"/>
                <a:gd name="connsiteY1" fmla="*/ 313584 h 313584"/>
                <a:gd name="connsiteX0" fmla="*/ 0 w 261257"/>
                <a:gd name="connsiteY0" fmla="*/ 0 h 152397"/>
                <a:gd name="connsiteX1" fmla="*/ 261257 w 261257"/>
                <a:gd name="connsiteY1" fmla="*/ 152397 h 152397"/>
                <a:gd name="connsiteX0" fmla="*/ 0 w 261257"/>
                <a:gd name="connsiteY0" fmla="*/ 0 h 152397"/>
                <a:gd name="connsiteX1" fmla="*/ 261257 w 261257"/>
                <a:gd name="connsiteY1" fmla="*/ 152397 h 152397"/>
                <a:gd name="connsiteX0" fmla="*/ 0 w 261257"/>
                <a:gd name="connsiteY0" fmla="*/ 0 h 76198"/>
                <a:gd name="connsiteX1" fmla="*/ 261257 w 261257"/>
                <a:gd name="connsiteY1" fmla="*/ 76198 h 76198"/>
                <a:gd name="connsiteX0" fmla="*/ 0 w 326571"/>
                <a:gd name="connsiteY0" fmla="*/ 0 h 76198"/>
                <a:gd name="connsiteX1" fmla="*/ 326571 w 326571"/>
                <a:gd name="connsiteY1" fmla="*/ 76198 h 76198"/>
                <a:gd name="connsiteX0" fmla="*/ 0 w 261257"/>
                <a:gd name="connsiteY0" fmla="*/ 0 h 76198"/>
                <a:gd name="connsiteX1" fmla="*/ 261257 w 261257"/>
                <a:gd name="connsiteY1" fmla="*/ 76198 h 76198"/>
                <a:gd name="connsiteX0" fmla="*/ 0 w 261257"/>
                <a:gd name="connsiteY0" fmla="*/ 2 h 76200"/>
                <a:gd name="connsiteX1" fmla="*/ 0 w 261257"/>
                <a:gd name="connsiteY1" fmla="*/ 0 h 76200"/>
                <a:gd name="connsiteX2" fmla="*/ 261257 w 261257"/>
                <a:gd name="connsiteY2" fmla="*/ 76200 h 76200"/>
                <a:gd name="connsiteX0" fmla="*/ 0 w 261257"/>
                <a:gd name="connsiteY0" fmla="*/ 26373 h 102571"/>
                <a:gd name="connsiteX1" fmla="*/ 0 w 261257"/>
                <a:gd name="connsiteY1" fmla="*/ 26371 h 102571"/>
                <a:gd name="connsiteX2" fmla="*/ 261257 w 261257"/>
                <a:gd name="connsiteY2" fmla="*/ 102571 h 102571"/>
                <a:gd name="connsiteX0" fmla="*/ 0 w 261257"/>
                <a:gd name="connsiteY0" fmla="*/ 26373 h 102574"/>
                <a:gd name="connsiteX1" fmla="*/ 0 w 261257"/>
                <a:gd name="connsiteY1" fmla="*/ 26371 h 102574"/>
                <a:gd name="connsiteX2" fmla="*/ 261257 w 261257"/>
                <a:gd name="connsiteY2" fmla="*/ 102574 h 102574"/>
                <a:gd name="connsiteX0" fmla="*/ 0 w 261257"/>
                <a:gd name="connsiteY0" fmla="*/ 26373 h 102571"/>
                <a:gd name="connsiteX1" fmla="*/ 0 w 261257"/>
                <a:gd name="connsiteY1" fmla="*/ 26371 h 102571"/>
                <a:gd name="connsiteX2" fmla="*/ 261257 w 261257"/>
                <a:gd name="connsiteY2" fmla="*/ 102571 h 102571"/>
                <a:gd name="connsiteX0" fmla="*/ 0 w 261257"/>
                <a:gd name="connsiteY0" fmla="*/ 26373 h 102574"/>
                <a:gd name="connsiteX1" fmla="*/ 0 w 261257"/>
                <a:gd name="connsiteY1" fmla="*/ 26371 h 102574"/>
                <a:gd name="connsiteX2" fmla="*/ 261257 w 261257"/>
                <a:gd name="connsiteY2" fmla="*/ 102574 h 102574"/>
                <a:gd name="connsiteX0" fmla="*/ 0 w 261257"/>
                <a:gd name="connsiteY0" fmla="*/ 26373 h 102571"/>
                <a:gd name="connsiteX1" fmla="*/ 0 w 261257"/>
                <a:gd name="connsiteY1" fmla="*/ 26371 h 102571"/>
                <a:gd name="connsiteX2" fmla="*/ 261257 w 261257"/>
                <a:gd name="connsiteY2" fmla="*/ 102571 h 102571"/>
                <a:gd name="connsiteX0" fmla="*/ 0 w 261257"/>
                <a:gd name="connsiteY0" fmla="*/ 26373 h 102571"/>
                <a:gd name="connsiteX1" fmla="*/ 0 w 261257"/>
                <a:gd name="connsiteY1" fmla="*/ 26371 h 102571"/>
                <a:gd name="connsiteX2" fmla="*/ 261257 w 261257"/>
                <a:gd name="connsiteY2" fmla="*/ 102571 h 102571"/>
                <a:gd name="connsiteX0" fmla="*/ 0 w 326571"/>
                <a:gd name="connsiteY0" fmla="*/ 26373 h 178774"/>
                <a:gd name="connsiteX1" fmla="*/ 0 w 326571"/>
                <a:gd name="connsiteY1" fmla="*/ 26371 h 178774"/>
                <a:gd name="connsiteX2" fmla="*/ 326571 w 326571"/>
                <a:gd name="connsiteY2" fmla="*/ 178774 h 178774"/>
                <a:gd name="connsiteX0" fmla="*/ 0 w 326571"/>
                <a:gd name="connsiteY0" fmla="*/ 26373 h 178774"/>
                <a:gd name="connsiteX1" fmla="*/ 0 w 326571"/>
                <a:gd name="connsiteY1" fmla="*/ 26371 h 178774"/>
                <a:gd name="connsiteX2" fmla="*/ 326571 w 326571"/>
                <a:gd name="connsiteY2" fmla="*/ 178774 h 178774"/>
                <a:gd name="connsiteX0" fmla="*/ 0 w 457199"/>
                <a:gd name="connsiteY0" fmla="*/ 26373 h 254971"/>
                <a:gd name="connsiteX1" fmla="*/ 0 w 457199"/>
                <a:gd name="connsiteY1" fmla="*/ 26371 h 254971"/>
                <a:gd name="connsiteX2" fmla="*/ 457199 w 457199"/>
                <a:gd name="connsiteY2" fmla="*/ 254971 h 254971"/>
                <a:gd name="connsiteX0" fmla="*/ 0 w 457199"/>
                <a:gd name="connsiteY0" fmla="*/ 26371 h 254969"/>
                <a:gd name="connsiteX1" fmla="*/ 0 w 457199"/>
                <a:gd name="connsiteY1" fmla="*/ 26371 h 254969"/>
                <a:gd name="connsiteX2" fmla="*/ 457199 w 457199"/>
                <a:gd name="connsiteY2" fmla="*/ 254969 h 254969"/>
                <a:gd name="connsiteX0" fmla="*/ 0 w 457199"/>
                <a:gd name="connsiteY0" fmla="*/ 26371 h 254969"/>
                <a:gd name="connsiteX1" fmla="*/ 0 w 457199"/>
                <a:gd name="connsiteY1" fmla="*/ 26371 h 254969"/>
                <a:gd name="connsiteX2" fmla="*/ 457199 w 457199"/>
                <a:gd name="connsiteY2" fmla="*/ 254969 h 254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199" h="254969">
                  <a:moveTo>
                    <a:pt x="0" y="26371"/>
                  </a:moveTo>
                  <a:lnTo>
                    <a:pt x="0" y="26371"/>
                  </a:lnTo>
                  <a:cubicBezTo>
                    <a:pt x="168309" y="0"/>
                    <a:pt x="431449" y="152154"/>
                    <a:pt x="457199" y="25496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26" name="Freeform 125"/>
            <p:cNvSpPr/>
            <p:nvPr/>
          </p:nvSpPr>
          <p:spPr>
            <a:xfrm rot="16200000" flipH="1">
              <a:off x="723902" y="2552702"/>
              <a:ext cx="533400" cy="152400"/>
            </a:xfrm>
            <a:custGeom>
              <a:avLst/>
              <a:gdLst>
                <a:gd name="connsiteX0" fmla="*/ 0 w 1752600"/>
                <a:gd name="connsiteY0" fmla="*/ 876300 h 1752600"/>
                <a:gd name="connsiteX1" fmla="*/ 256663 w 1752600"/>
                <a:gd name="connsiteY1" fmla="*/ 256662 h 1752600"/>
                <a:gd name="connsiteX2" fmla="*/ 876301 w 1752600"/>
                <a:gd name="connsiteY2" fmla="*/ 1 h 1752600"/>
                <a:gd name="connsiteX3" fmla="*/ 1495939 w 1752600"/>
                <a:gd name="connsiteY3" fmla="*/ 256664 h 1752600"/>
                <a:gd name="connsiteX4" fmla="*/ 1752600 w 1752600"/>
                <a:gd name="connsiteY4" fmla="*/ 876302 h 1752600"/>
                <a:gd name="connsiteX5" fmla="*/ 1495937 w 1752600"/>
                <a:gd name="connsiteY5" fmla="*/ 1495940 h 1752600"/>
                <a:gd name="connsiteX6" fmla="*/ 876299 w 1752600"/>
                <a:gd name="connsiteY6" fmla="*/ 1752602 h 1752600"/>
                <a:gd name="connsiteX7" fmla="*/ 256661 w 1752600"/>
                <a:gd name="connsiteY7" fmla="*/ 1495939 h 1752600"/>
                <a:gd name="connsiteX8" fmla="*/ -1 w 1752600"/>
                <a:gd name="connsiteY8" fmla="*/ 876301 h 1752600"/>
                <a:gd name="connsiteX9" fmla="*/ 0 w 1752600"/>
                <a:gd name="connsiteY9" fmla="*/ 876300 h 1752600"/>
                <a:gd name="connsiteX0" fmla="*/ 1495940 w 1752602"/>
                <a:gd name="connsiteY0" fmla="*/ 256664 h 1752602"/>
                <a:gd name="connsiteX1" fmla="*/ 1752601 w 1752602"/>
                <a:gd name="connsiteY1" fmla="*/ 876302 h 1752602"/>
                <a:gd name="connsiteX2" fmla="*/ 1495938 w 1752602"/>
                <a:gd name="connsiteY2" fmla="*/ 1495940 h 1752602"/>
                <a:gd name="connsiteX3" fmla="*/ 876300 w 1752602"/>
                <a:gd name="connsiteY3" fmla="*/ 1752602 h 1752602"/>
                <a:gd name="connsiteX4" fmla="*/ 256662 w 1752602"/>
                <a:gd name="connsiteY4" fmla="*/ 1495939 h 1752602"/>
                <a:gd name="connsiteX5" fmla="*/ 0 w 1752602"/>
                <a:gd name="connsiteY5" fmla="*/ 876301 h 1752602"/>
                <a:gd name="connsiteX6" fmla="*/ 1 w 1752602"/>
                <a:gd name="connsiteY6" fmla="*/ 876300 h 1752602"/>
                <a:gd name="connsiteX7" fmla="*/ 256664 w 1752602"/>
                <a:gd name="connsiteY7" fmla="*/ 256662 h 1752602"/>
                <a:gd name="connsiteX8" fmla="*/ 876302 w 1752602"/>
                <a:gd name="connsiteY8" fmla="*/ 1 h 1752602"/>
                <a:gd name="connsiteX9" fmla="*/ 1587380 w 1752602"/>
                <a:gd name="connsiteY9" fmla="*/ 348104 h 1752602"/>
                <a:gd name="connsiteX0" fmla="*/ 1495940 w 1599211"/>
                <a:gd name="connsiteY0" fmla="*/ 256664 h 1752602"/>
                <a:gd name="connsiteX1" fmla="*/ 1495938 w 1599211"/>
                <a:gd name="connsiteY1" fmla="*/ 1495940 h 1752602"/>
                <a:gd name="connsiteX2" fmla="*/ 876300 w 1599211"/>
                <a:gd name="connsiteY2" fmla="*/ 1752602 h 1752602"/>
                <a:gd name="connsiteX3" fmla="*/ 256662 w 1599211"/>
                <a:gd name="connsiteY3" fmla="*/ 1495939 h 1752602"/>
                <a:gd name="connsiteX4" fmla="*/ 0 w 1599211"/>
                <a:gd name="connsiteY4" fmla="*/ 876301 h 1752602"/>
                <a:gd name="connsiteX5" fmla="*/ 1 w 1599211"/>
                <a:gd name="connsiteY5" fmla="*/ 876300 h 1752602"/>
                <a:gd name="connsiteX6" fmla="*/ 256664 w 1599211"/>
                <a:gd name="connsiteY6" fmla="*/ 256662 h 1752602"/>
                <a:gd name="connsiteX7" fmla="*/ 876302 w 1599211"/>
                <a:gd name="connsiteY7" fmla="*/ 1 h 1752602"/>
                <a:gd name="connsiteX8" fmla="*/ 1587380 w 1599211"/>
                <a:gd name="connsiteY8" fmla="*/ 348104 h 1752602"/>
                <a:gd name="connsiteX0" fmla="*/ 1495940 w 1702484"/>
                <a:gd name="connsiteY0" fmla="*/ 256664 h 1702486"/>
                <a:gd name="connsiteX1" fmla="*/ 1495938 w 1702484"/>
                <a:gd name="connsiteY1" fmla="*/ 1495940 h 1702486"/>
                <a:gd name="connsiteX2" fmla="*/ 256662 w 1702484"/>
                <a:gd name="connsiteY2" fmla="*/ 1495939 h 1702486"/>
                <a:gd name="connsiteX3" fmla="*/ 0 w 1702484"/>
                <a:gd name="connsiteY3" fmla="*/ 876301 h 1702486"/>
                <a:gd name="connsiteX4" fmla="*/ 1 w 1702484"/>
                <a:gd name="connsiteY4" fmla="*/ 876300 h 1702486"/>
                <a:gd name="connsiteX5" fmla="*/ 256664 w 1702484"/>
                <a:gd name="connsiteY5" fmla="*/ 256662 h 1702486"/>
                <a:gd name="connsiteX6" fmla="*/ 876302 w 1702484"/>
                <a:gd name="connsiteY6" fmla="*/ 1 h 1702486"/>
                <a:gd name="connsiteX7" fmla="*/ 1587380 w 1702484"/>
                <a:gd name="connsiteY7" fmla="*/ 348104 h 1702486"/>
                <a:gd name="connsiteX0" fmla="*/ 1495940 w 1745261"/>
                <a:gd name="connsiteY0" fmla="*/ 256664 h 1495940"/>
                <a:gd name="connsiteX1" fmla="*/ 1495938 w 1745261"/>
                <a:gd name="connsiteY1" fmla="*/ 1495940 h 1495940"/>
                <a:gd name="connsiteX2" fmla="*/ 0 w 1745261"/>
                <a:gd name="connsiteY2" fmla="*/ 876301 h 1495940"/>
                <a:gd name="connsiteX3" fmla="*/ 1 w 1745261"/>
                <a:gd name="connsiteY3" fmla="*/ 876300 h 1495940"/>
                <a:gd name="connsiteX4" fmla="*/ 256664 w 1745261"/>
                <a:gd name="connsiteY4" fmla="*/ 256662 h 1495940"/>
                <a:gd name="connsiteX5" fmla="*/ 876302 w 1745261"/>
                <a:gd name="connsiteY5" fmla="*/ 1 h 1495940"/>
                <a:gd name="connsiteX6" fmla="*/ 1587380 w 1745261"/>
                <a:gd name="connsiteY6" fmla="*/ 348104 h 1495940"/>
                <a:gd name="connsiteX0" fmla="*/ 1495940 w 1745261"/>
                <a:gd name="connsiteY0" fmla="*/ 256664 h 1495940"/>
                <a:gd name="connsiteX1" fmla="*/ 1495938 w 1745261"/>
                <a:gd name="connsiteY1" fmla="*/ 1495940 h 1495940"/>
                <a:gd name="connsiteX2" fmla="*/ 0 w 1745261"/>
                <a:gd name="connsiteY2" fmla="*/ 876301 h 1495940"/>
                <a:gd name="connsiteX3" fmla="*/ 256664 w 1745261"/>
                <a:gd name="connsiteY3" fmla="*/ 256662 h 1495940"/>
                <a:gd name="connsiteX4" fmla="*/ 876302 w 1745261"/>
                <a:gd name="connsiteY4" fmla="*/ 1 h 1495940"/>
                <a:gd name="connsiteX5" fmla="*/ 1587380 w 1745261"/>
                <a:gd name="connsiteY5" fmla="*/ 348104 h 1495940"/>
                <a:gd name="connsiteX0" fmla="*/ 1495940 w 1587380"/>
                <a:gd name="connsiteY0" fmla="*/ 256664 h 876301"/>
                <a:gd name="connsiteX1" fmla="*/ 0 w 1587380"/>
                <a:gd name="connsiteY1" fmla="*/ 876301 h 876301"/>
                <a:gd name="connsiteX2" fmla="*/ 256664 w 1587380"/>
                <a:gd name="connsiteY2" fmla="*/ 256662 h 876301"/>
                <a:gd name="connsiteX3" fmla="*/ 876302 w 1587380"/>
                <a:gd name="connsiteY3" fmla="*/ 1 h 876301"/>
                <a:gd name="connsiteX4" fmla="*/ 1587380 w 1587380"/>
                <a:gd name="connsiteY4" fmla="*/ 348104 h 876301"/>
                <a:gd name="connsiteX0" fmla="*/ 1342549 w 1433989"/>
                <a:gd name="connsiteY0" fmla="*/ 256664 h 348104"/>
                <a:gd name="connsiteX1" fmla="*/ 103273 w 1433989"/>
                <a:gd name="connsiteY1" fmla="*/ 256662 h 348104"/>
                <a:gd name="connsiteX2" fmla="*/ 722911 w 1433989"/>
                <a:gd name="connsiteY2" fmla="*/ 1 h 348104"/>
                <a:gd name="connsiteX3" fmla="*/ 1433989 w 1433989"/>
                <a:gd name="connsiteY3" fmla="*/ 348104 h 348104"/>
                <a:gd name="connsiteX0" fmla="*/ 1286387 w 1425966"/>
                <a:gd name="connsiteY0" fmla="*/ 304801 h 348104"/>
                <a:gd name="connsiteX1" fmla="*/ 95250 w 1425966"/>
                <a:gd name="connsiteY1" fmla="*/ 256662 h 348104"/>
                <a:gd name="connsiteX2" fmla="*/ 714888 w 1425966"/>
                <a:gd name="connsiteY2" fmla="*/ 1 h 348104"/>
                <a:gd name="connsiteX3" fmla="*/ 1425966 w 1425966"/>
                <a:gd name="connsiteY3" fmla="*/ 348104 h 348104"/>
                <a:gd name="connsiteX0" fmla="*/ 1197487 w 1337066"/>
                <a:gd name="connsiteY0" fmla="*/ 304801 h 617624"/>
                <a:gd name="connsiteX1" fmla="*/ 664086 w 1337066"/>
                <a:gd name="connsiteY1" fmla="*/ 609601 h 617624"/>
                <a:gd name="connsiteX2" fmla="*/ 6350 w 1337066"/>
                <a:gd name="connsiteY2" fmla="*/ 256662 h 617624"/>
                <a:gd name="connsiteX3" fmla="*/ 625988 w 1337066"/>
                <a:gd name="connsiteY3" fmla="*/ 1 h 617624"/>
                <a:gd name="connsiteX4" fmla="*/ 1337066 w 1337066"/>
                <a:gd name="connsiteY4" fmla="*/ 348104 h 617624"/>
                <a:gd name="connsiteX0" fmla="*/ 892686 w 1337066"/>
                <a:gd name="connsiteY0" fmla="*/ 609601 h 668424"/>
                <a:gd name="connsiteX1" fmla="*/ 664086 w 1337066"/>
                <a:gd name="connsiteY1" fmla="*/ 609601 h 668424"/>
                <a:gd name="connsiteX2" fmla="*/ 6350 w 1337066"/>
                <a:gd name="connsiteY2" fmla="*/ 256662 h 668424"/>
                <a:gd name="connsiteX3" fmla="*/ 625988 w 1337066"/>
                <a:gd name="connsiteY3" fmla="*/ 1 h 668424"/>
                <a:gd name="connsiteX4" fmla="*/ 1337066 w 1337066"/>
                <a:gd name="connsiteY4" fmla="*/ 348104 h 668424"/>
                <a:gd name="connsiteX0" fmla="*/ 664086 w 1337066"/>
                <a:gd name="connsiteY0" fmla="*/ 609601 h 609601"/>
                <a:gd name="connsiteX1" fmla="*/ 6350 w 1337066"/>
                <a:gd name="connsiteY1" fmla="*/ 256662 h 609601"/>
                <a:gd name="connsiteX2" fmla="*/ 625988 w 1337066"/>
                <a:gd name="connsiteY2" fmla="*/ 1 h 609601"/>
                <a:gd name="connsiteX3" fmla="*/ 1337066 w 1337066"/>
                <a:gd name="connsiteY3" fmla="*/ 348104 h 609601"/>
                <a:gd name="connsiteX0" fmla="*/ 795423 w 1468403"/>
                <a:gd name="connsiteY0" fmla="*/ 609601 h 820825"/>
                <a:gd name="connsiteX1" fmla="*/ 109623 w 1468403"/>
                <a:gd name="connsiteY1" fmla="*/ 762002 h 820825"/>
                <a:gd name="connsiteX2" fmla="*/ 137687 w 1468403"/>
                <a:gd name="connsiteY2" fmla="*/ 256662 h 820825"/>
                <a:gd name="connsiteX3" fmla="*/ 757325 w 1468403"/>
                <a:gd name="connsiteY3" fmla="*/ 1 h 820825"/>
                <a:gd name="connsiteX4" fmla="*/ 1468403 w 1468403"/>
                <a:gd name="connsiteY4" fmla="*/ 348104 h 820825"/>
                <a:gd name="connsiteX0" fmla="*/ 664086 w 1337066"/>
                <a:gd name="connsiteY0" fmla="*/ 609601 h 609601"/>
                <a:gd name="connsiteX1" fmla="*/ 6350 w 1337066"/>
                <a:gd name="connsiteY1" fmla="*/ 256662 h 609601"/>
                <a:gd name="connsiteX2" fmla="*/ 625988 w 1337066"/>
                <a:gd name="connsiteY2" fmla="*/ 1 h 609601"/>
                <a:gd name="connsiteX3" fmla="*/ 1337066 w 1337066"/>
                <a:gd name="connsiteY3" fmla="*/ 348104 h 609601"/>
                <a:gd name="connsiteX0" fmla="*/ 664086 w 1337066"/>
                <a:gd name="connsiteY0" fmla="*/ 609602 h 609602"/>
                <a:gd name="connsiteX1" fmla="*/ 6350 w 1337066"/>
                <a:gd name="connsiteY1" fmla="*/ 256662 h 609602"/>
                <a:gd name="connsiteX2" fmla="*/ 625988 w 1337066"/>
                <a:gd name="connsiteY2" fmla="*/ 1 h 609602"/>
                <a:gd name="connsiteX3" fmla="*/ 1337066 w 1337066"/>
                <a:gd name="connsiteY3" fmla="*/ 348104 h 609602"/>
                <a:gd name="connsiteX0" fmla="*/ 664086 w 1337066"/>
                <a:gd name="connsiteY0" fmla="*/ 457201 h 457201"/>
                <a:gd name="connsiteX1" fmla="*/ 6350 w 1337066"/>
                <a:gd name="connsiteY1" fmla="*/ 256662 h 457201"/>
                <a:gd name="connsiteX2" fmla="*/ 625988 w 1337066"/>
                <a:gd name="connsiteY2" fmla="*/ 1 h 457201"/>
                <a:gd name="connsiteX3" fmla="*/ 1337066 w 1337066"/>
                <a:gd name="connsiteY3" fmla="*/ 348104 h 457201"/>
                <a:gd name="connsiteX0" fmla="*/ 6350 w 1337066"/>
                <a:gd name="connsiteY0" fmla="*/ 256662 h 348104"/>
                <a:gd name="connsiteX1" fmla="*/ 625988 w 1337066"/>
                <a:gd name="connsiteY1" fmla="*/ 1 h 348104"/>
                <a:gd name="connsiteX2" fmla="*/ 1337066 w 1337066"/>
                <a:gd name="connsiteY2" fmla="*/ 348104 h 348104"/>
                <a:gd name="connsiteX0" fmla="*/ 0 w 711078"/>
                <a:gd name="connsiteY0" fmla="*/ 0 h 348103"/>
                <a:gd name="connsiteX1" fmla="*/ 711078 w 711078"/>
                <a:gd name="connsiteY1" fmla="*/ 348103 h 348103"/>
                <a:gd name="connsiteX0" fmla="*/ 0 w 596780"/>
                <a:gd name="connsiteY0" fmla="*/ 0 h 348102"/>
                <a:gd name="connsiteX1" fmla="*/ 596780 w 596780"/>
                <a:gd name="connsiteY1" fmla="*/ 348102 h 348102"/>
                <a:gd name="connsiteX0" fmla="*/ 0 w 457200"/>
                <a:gd name="connsiteY0" fmla="*/ 27179 h 255778"/>
                <a:gd name="connsiteX1" fmla="*/ 457200 w 457200"/>
                <a:gd name="connsiteY1" fmla="*/ 255778 h 255778"/>
                <a:gd name="connsiteX0" fmla="*/ 0 w 457200"/>
                <a:gd name="connsiteY0" fmla="*/ 27179 h 255778"/>
                <a:gd name="connsiteX1" fmla="*/ 65314 w 457200"/>
                <a:gd name="connsiteY1" fmla="*/ 27180 h 255778"/>
                <a:gd name="connsiteX2" fmla="*/ 457200 w 457200"/>
                <a:gd name="connsiteY2" fmla="*/ 255778 h 255778"/>
                <a:gd name="connsiteX0" fmla="*/ 0 w 457200"/>
                <a:gd name="connsiteY0" fmla="*/ 27179 h 255778"/>
                <a:gd name="connsiteX1" fmla="*/ 65314 w 457200"/>
                <a:gd name="connsiteY1" fmla="*/ 27180 h 255778"/>
                <a:gd name="connsiteX2" fmla="*/ 457200 w 457200"/>
                <a:gd name="connsiteY2" fmla="*/ 255778 h 255778"/>
                <a:gd name="connsiteX0" fmla="*/ 0 w 457200"/>
                <a:gd name="connsiteY0" fmla="*/ 0 h 228599"/>
                <a:gd name="connsiteX1" fmla="*/ 65314 w 457200"/>
                <a:gd name="connsiteY1" fmla="*/ 1 h 228599"/>
                <a:gd name="connsiteX2" fmla="*/ 457200 w 457200"/>
                <a:gd name="connsiteY2" fmla="*/ 228599 h 228599"/>
                <a:gd name="connsiteX0" fmla="*/ 0 w 457200"/>
                <a:gd name="connsiteY0" fmla="*/ 1 h 228600"/>
                <a:gd name="connsiteX1" fmla="*/ 130629 w 457200"/>
                <a:gd name="connsiteY1" fmla="*/ 1 h 228600"/>
                <a:gd name="connsiteX2" fmla="*/ 457200 w 457200"/>
                <a:gd name="connsiteY2" fmla="*/ 228600 h 228600"/>
                <a:gd name="connsiteX0" fmla="*/ 0 w 457200"/>
                <a:gd name="connsiteY0" fmla="*/ 1 h 228600"/>
                <a:gd name="connsiteX1" fmla="*/ 130629 w 457200"/>
                <a:gd name="connsiteY1" fmla="*/ 1 h 228600"/>
                <a:gd name="connsiteX2" fmla="*/ 457200 w 457200"/>
                <a:gd name="connsiteY2" fmla="*/ 228600 h 228600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26377 h 254976"/>
                <a:gd name="connsiteX1" fmla="*/ 457200 w 457200"/>
                <a:gd name="connsiteY1" fmla="*/ 254976 h 254976"/>
                <a:gd name="connsiteX0" fmla="*/ 0 w 457200"/>
                <a:gd name="connsiteY0" fmla="*/ 17585 h 246184"/>
                <a:gd name="connsiteX1" fmla="*/ 457200 w 457200"/>
                <a:gd name="connsiteY1" fmla="*/ 246184 h 246184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261257"/>
                <a:gd name="connsiteY0" fmla="*/ 82061 h 158260"/>
                <a:gd name="connsiteX1" fmla="*/ 261257 w 261257"/>
                <a:gd name="connsiteY1" fmla="*/ 158261 h 158260"/>
                <a:gd name="connsiteX0" fmla="*/ 0 w 261257"/>
                <a:gd name="connsiteY0" fmla="*/ 82061 h 158261"/>
                <a:gd name="connsiteX1" fmla="*/ 0 w 261257"/>
                <a:gd name="connsiteY1" fmla="*/ 82063 h 158261"/>
                <a:gd name="connsiteX2" fmla="*/ 261257 w 261257"/>
                <a:gd name="connsiteY2" fmla="*/ 158261 h 158261"/>
                <a:gd name="connsiteX0" fmla="*/ 0 w 261257"/>
                <a:gd name="connsiteY0" fmla="*/ 158262 h 161195"/>
                <a:gd name="connsiteX1" fmla="*/ 0 w 261257"/>
                <a:gd name="connsiteY1" fmla="*/ 158264 h 161195"/>
                <a:gd name="connsiteX2" fmla="*/ 261257 w 261257"/>
                <a:gd name="connsiteY2" fmla="*/ 158261 h 161195"/>
                <a:gd name="connsiteX0" fmla="*/ 0 w 261257"/>
                <a:gd name="connsiteY0" fmla="*/ 158262 h 158262"/>
                <a:gd name="connsiteX1" fmla="*/ 0 w 261257"/>
                <a:gd name="connsiteY1" fmla="*/ 82062 h 158262"/>
                <a:gd name="connsiteX2" fmla="*/ 261257 w 261257"/>
                <a:gd name="connsiteY2" fmla="*/ 158261 h 158262"/>
                <a:gd name="connsiteX0" fmla="*/ 0 w 261257"/>
                <a:gd name="connsiteY0" fmla="*/ 158262 h 158262"/>
                <a:gd name="connsiteX1" fmla="*/ 0 w 261257"/>
                <a:gd name="connsiteY1" fmla="*/ 82062 h 158262"/>
                <a:gd name="connsiteX2" fmla="*/ 261257 w 261257"/>
                <a:gd name="connsiteY2" fmla="*/ 158261 h 158262"/>
                <a:gd name="connsiteX0" fmla="*/ 0 w 261257"/>
                <a:gd name="connsiteY0" fmla="*/ 105504 h 105504"/>
                <a:gd name="connsiteX1" fmla="*/ 0 w 261257"/>
                <a:gd name="connsiteY1" fmla="*/ 29304 h 105504"/>
                <a:gd name="connsiteX2" fmla="*/ 261257 w 261257"/>
                <a:gd name="connsiteY2" fmla="*/ 105503 h 105504"/>
                <a:gd name="connsiteX0" fmla="*/ 0 w 261257"/>
                <a:gd name="connsiteY0" fmla="*/ 105504 h 105506"/>
                <a:gd name="connsiteX1" fmla="*/ 0 w 261257"/>
                <a:gd name="connsiteY1" fmla="*/ 29304 h 105506"/>
                <a:gd name="connsiteX2" fmla="*/ 261257 w 261257"/>
                <a:gd name="connsiteY2" fmla="*/ 105506 h 105506"/>
                <a:gd name="connsiteX0" fmla="*/ 0 w 261257"/>
                <a:gd name="connsiteY0" fmla="*/ 105501 h 105503"/>
                <a:gd name="connsiteX1" fmla="*/ 65314 w 261257"/>
                <a:gd name="connsiteY1" fmla="*/ 29304 h 105503"/>
                <a:gd name="connsiteX2" fmla="*/ 261257 w 261257"/>
                <a:gd name="connsiteY2" fmla="*/ 105503 h 105503"/>
                <a:gd name="connsiteX0" fmla="*/ 0 w 261257"/>
                <a:gd name="connsiteY0" fmla="*/ 449379 h 449381"/>
                <a:gd name="connsiteX1" fmla="*/ 65314 w 261257"/>
                <a:gd name="connsiteY1" fmla="*/ 373182 h 449381"/>
                <a:gd name="connsiteX2" fmla="*/ 261257 w 261257"/>
                <a:gd name="connsiteY2" fmla="*/ 449381 h 449381"/>
                <a:gd name="connsiteX0" fmla="*/ 0 w 326572"/>
                <a:gd name="connsiteY0" fmla="*/ 25399 h 482594"/>
                <a:gd name="connsiteX1" fmla="*/ 130629 w 326572"/>
                <a:gd name="connsiteY1" fmla="*/ 406395 h 482594"/>
                <a:gd name="connsiteX2" fmla="*/ 326572 w 326572"/>
                <a:gd name="connsiteY2" fmla="*/ 482594 h 482594"/>
                <a:gd name="connsiteX0" fmla="*/ 0 w 326572"/>
                <a:gd name="connsiteY0" fmla="*/ 0 h 457195"/>
                <a:gd name="connsiteX1" fmla="*/ 326572 w 326572"/>
                <a:gd name="connsiteY1" fmla="*/ 457195 h 457195"/>
                <a:gd name="connsiteX0" fmla="*/ 0 w 587828"/>
                <a:gd name="connsiteY0" fmla="*/ 0 h 228599"/>
                <a:gd name="connsiteX1" fmla="*/ 587828 w 587828"/>
                <a:gd name="connsiteY1" fmla="*/ 228599 h 228599"/>
                <a:gd name="connsiteX0" fmla="*/ 0 w 587828"/>
                <a:gd name="connsiteY0" fmla="*/ 161187 h 389786"/>
                <a:gd name="connsiteX1" fmla="*/ 587828 w 587828"/>
                <a:gd name="connsiteY1" fmla="*/ 389786 h 389786"/>
                <a:gd name="connsiteX0" fmla="*/ 0 w 301450"/>
                <a:gd name="connsiteY0" fmla="*/ 161187 h 237386"/>
                <a:gd name="connsiteX1" fmla="*/ 261257 w 301450"/>
                <a:gd name="connsiteY1" fmla="*/ 237386 h 237386"/>
                <a:gd name="connsiteX0" fmla="*/ 0 w 301450"/>
                <a:gd name="connsiteY0" fmla="*/ 161187 h 161187"/>
                <a:gd name="connsiteX1" fmla="*/ 195943 w 301450"/>
                <a:gd name="connsiteY1" fmla="*/ 161185 h 161187"/>
                <a:gd name="connsiteX0" fmla="*/ 0 w 301450"/>
                <a:gd name="connsiteY0" fmla="*/ 161187 h 313584"/>
                <a:gd name="connsiteX1" fmla="*/ 261257 w 301450"/>
                <a:gd name="connsiteY1" fmla="*/ 313584 h 313584"/>
                <a:gd name="connsiteX0" fmla="*/ 0 w 301450"/>
                <a:gd name="connsiteY0" fmla="*/ 161187 h 313584"/>
                <a:gd name="connsiteX1" fmla="*/ 261257 w 301450"/>
                <a:gd name="connsiteY1" fmla="*/ 313584 h 313584"/>
                <a:gd name="connsiteX0" fmla="*/ 0 w 261257"/>
                <a:gd name="connsiteY0" fmla="*/ 0 h 152397"/>
                <a:gd name="connsiteX1" fmla="*/ 261257 w 261257"/>
                <a:gd name="connsiteY1" fmla="*/ 152397 h 152397"/>
                <a:gd name="connsiteX0" fmla="*/ 0 w 261257"/>
                <a:gd name="connsiteY0" fmla="*/ 0 h 152397"/>
                <a:gd name="connsiteX1" fmla="*/ 261257 w 261257"/>
                <a:gd name="connsiteY1" fmla="*/ 152397 h 152397"/>
                <a:gd name="connsiteX0" fmla="*/ 0 w 261257"/>
                <a:gd name="connsiteY0" fmla="*/ 0 h 76198"/>
                <a:gd name="connsiteX1" fmla="*/ 261257 w 261257"/>
                <a:gd name="connsiteY1" fmla="*/ 76198 h 76198"/>
                <a:gd name="connsiteX0" fmla="*/ 0 w 326571"/>
                <a:gd name="connsiteY0" fmla="*/ 0 h 76198"/>
                <a:gd name="connsiteX1" fmla="*/ 326571 w 326571"/>
                <a:gd name="connsiteY1" fmla="*/ 76198 h 76198"/>
                <a:gd name="connsiteX0" fmla="*/ 0 w 261257"/>
                <a:gd name="connsiteY0" fmla="*/ 0 h 76198"/>
                <a:gd name="connsiteX1" fmla="*/ 261257 w 261257"/>
                <a:gd name="connsiteY1" fmla="*/ 76198 h 76198"/>
                <a:gd name="connsiteX0" fmla="*/ 0 w 261257"/>
                <a:gd name="connsiteY0" fmla="*/ 2 h 76200"/>
                <a:gd name="connsiteX1" fmla="*/ 0 w 261257"/>
                <a:gd name="connsiteY1" fmla="*/ 0 h 76200"/>
                <a:gd name="connsiteX2" fmla="*/ 261257 w 261257"/>
                <a:gd name="connsiteY2" fmla="*/ 76200 h 76200"/>
                <a:gd name="connsiteX0" fmla="*/ 0 w 261257"/>
                <a:gd name="connsiteY0" fmla="*/ 26373 h 102571"/>
                <a:gd name="connsiteX1" fmla="*/ 0 w 261257"/>
                <a:gd name="connsiteY1" fmla="*/ 26371 h 102571"/>
                <a:gd name="connsiteX2" fmla="*/ 261257 w 261257"/>
                <a:gd name="connsiteY2" fmla="*/ 102571 h 102571"/>
                <a:gd name="connsiteX0" fmla="*/ 0 w 261257"/>
                <a:gd name="connsiteY0" fmla="*/ 26373 h 102574"/>
                <a:gd name="connsiteX1" fmla="*/ 0 w 261257"/>
                <a:gd name="connsiteY1" fmla="*/ 26371 h 102574"/>
                <a:gd name="connsiteX2" fmla="*/ 261257 w 261257"/>
                <a:gd name="connsiteY2" fmla="*/ 102574 h 102574"/>
                <a:gd name="connsiteX0" fmla="*/ 0 w 261257"/>
                <a:gd name="connsiteY0" fmla="*/ 26373 h 102571"/>
                <a:gd name="connsiteX1" fmla="*/ 0 w 261257"/>
                <a:gd name="connsiteY1" fmla="*/ 26371 h 102571"/>
                <a:gd name="connsiteX2" fmla="*/ 261257 w 261257"/>
                <a:gd name="connsiteY2" fmla="*/ 102571 h 102571"/>
                <a:gd name="connsiteX0" fmla="*/ 0 w 261257"/>
                <a:gd name="connsiteY0" fmla="*/ 26373 h 102574"/>
                <a:gd name="connsiteX1" fmla="*/ 0 w 261257"/>
                <a:gd name="connsiteY1" fmla="*/ 26371 h 102574"/>
                <a:gd name="connsiteX2" fmla="*/ 261257 w 261257"/>
                <a:gd name="connsiteY2" fmla="*/ 102574 h 102574"/>
                <a:gd name="connsiteX0" fmla="*/ 0 w 261257"/>
                <a:gd name="connsiteY0" fmla="*/ 26373 h 102571"/>
                <a:gd name="connsiteX1" fmla="*/ 0 w 261257"/>
                <a:gd name="connsiteY1" fmla="*/ 26371 h 102571"/>
                <a:gd name="connsiteX2" fmla="*/ 261257 w 261257"/>
                <a:gd name="connsiteY2" fmla="*/ 102571 h 102571"/>
                <a:gd name="connsiteX0" fmla="*/ 0 w 261257"/>
                <a:gd name="connsiteY0" fmla="*/ 26373 h 102571"/>
                <a:gd name="connsiteX1" fmla="*/ 0 w 261257"/>
                <a:gd name="connsiteY1" fmla="*/ 26371 h 102571"/>
                <a:gd name="connsiteX2" fmla="*/ 261257 w 261257"/>
                <a:gd name="connsiteY2" fmla="*/ 102571 h 102571"/>
                <a:gd name="connsiteX0" fmla="*/ 0 w 326571"/>
                <a:gd name="connsiteY0" fmla="*/ 26373 h 178774"/>
                <a:gd name="connsiteX1" fmla="*/ 0 w 326571"/>
                <a:gd name="connsiteY1" fmla="*/ 26371 h 178774"/>
                <a:gd name="connsiteX2" fmla="*/ 326571 w 326571"/>
                <a:gd name="connsiteY2" fmla="*/ 178774 h 178774"/>
                <a:gd name="connsiteX0" fmla="*/ 0 w 326571"/>
                <a:gd name="connsiteY0" fmla="*/ 26373 h 178774"/>
                <a:gd name="connsiteX1" fmla="*/ 0 w 326571"/>
                <a:gd name="connsiteY1" fmla="*/ 26371 h 178774"/>
                <a:gd name="connsiteX2" fmla="*/ 326571 w 326571"/>
                <a:gd name="connsiteY2" fmla="*/ 178774 h 178774"/>
                <a:gd name="connsiteX0" fmla="*/ 0 w 457199"/>
                <a:gd name="connsiteY0" fmla="*/ 26373 h 254971"/>
                <a:gd name="connsiteX1" fmla="*/ 0 w 457199"/>
                <a:gd name="connsiteY1" fmla="*/ 26371 h 254971"/>
                <a:gd name="connsiteX2" fmla="*/ 457199 w 457199"/>
                <a:gd name="connsiteY2" fmla="*/ 254971 h 254971"/>
                <a:gd name="connsiteX0" fmla="*/ 0 w 457199"/>
                <a:gd name="connsiteY0" fmla="*/ 26371 h 254969"/>
                <a:gd name="connsiteX1" fmla="*/ 0 w 457199"/>
                <a:gd name="connsiteY1" fmla="*/ 26371 h 254969"/>
                <a:gd name="connsiteX2" fmla="*/ 457199 w 457199"/>
                <a:gd name="connsiteY2" fmla="*/ 254969 h 254969"/>
                <a:gd name="connsiteX0" fmla="*/ 0 w 457199"/>
                <a:gd name="connsiteY0" fmla="*/ 26371 h 254969"/>
                <a:gd name="connsiteX1" fmla="*/ 0 w 457199"/>
                <a:gd name="connsiteY1" fmla="*/ 26371 h 254969"/>
                <a:gd name="connsiteX2" fmla="*/ 457199 w 457199"/>
                <a:gd name="connsiteY2" fmla="*/ 254969 h 254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199" h="254969">
                  <a:moveTo>
                    <a:pt x="0" y="26371"/>
                  </a:moveTo>
                  <a:lnTo>
                    <a:pt x="0" y="26371"/>
                  </a:lnTo>
                  <a:cubicBezTo>
                    <a:pt x="168309" y="0"/>
                    <a:pt x="431449" y="152154"/>
                    <a:pt x="457199" y="25496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362200" y="2895600"/>
              <a:ext cx="228600" cy="228600"/>
            </a:xfrm>
            <a:prstGeom prst="ellipse">
              <a:avLst/>
            </a:prstGeom>
            <a:gradFill>
              <a:gsLst>
                <a:gs pos="25000">
                  <a:schemeClr val="accent5"/>
                </a:gs>
                <a:gs pos="95000">
                  <a:schemeClr val="accent5">
                    <a:lumMod val="40000"/>
                    <a:lumOff val="60000"/>
                  </a:schemeClr>
                </a:gs>
              </a:gsLst>
              <a:lin ang="0" scaled="1"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838200" y="2362200"/>
              <a:ext cx="228600" cy="228600"/>
            </a:xfrm>
            <a:prstGeom prst="ellipse">
              <a:avLst/>
            </a:prstGeom>
            <a:gradFill>
              <a:gsLst>
                <a:gs pos="25000">
                  <a:schemeClr val="accent5"/>
                </a:gs>
                <a:gs pos="95000">
                  <a:schemeClr val="accent5">
                    <a:lumMod val="40000"/>
                    <a:lumOff val="60000"/>
                  </a:schemeClr>
                </a:gs>
              </a:gsLst>
              <a:lin ang="0" scaled="1"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27" name="Freeform 126"/>
            <p:cNvSpPr/>
            <p:nvPr/>
          </p:nvSpPr>
          <p:spPr>
            <a:xfrm rot="16200000" flipV="1">
              <a:off x="2324100" y="2247900"/>
              <a:ext cx="533400" cy="152400"/>
            </a:xfrm>
            <a:custGeom>
              <a:avLst/>
              <a:gdLst>
                <a:gd name="connsiteX0" fmla="*/ 0 w 1752600"/>
                <a:gd name="connsiteY0" fmla="*/ 876300 h 1752600"/>
                <a:gd name="connsiteX1" fmla="*/ 256663 w 1752600"/>
                <a:gd name="connsiteY1" fmla="*/ 256662 h 1752600"/>
                <a:gd name="connsiteX2" fmla="*/ 876301 w 1752600"/>
                <a:gd name="connsiteY2" fmla="*/ 1 h 1752600"/>
                <a:gd name="connsiteX3" fmla="*/ 1495939 w 1752600"/>
                <a:gd name="connsiteY3" fmla="*/ 256664 h 1752600"/>
                <a:gd name="connsiteX4" fmla="*/ 1752600 w 1752600"/>
                <a:gd name="connsiteY4" fmla="*/ 876302 h 1752600"/>
                <a:gd name="connsiteX5" fmla="*/ 1495937 w 1752600"/>
                <a:gd name="connsiteY5" fmla="*/ 1495940 h 1752600"/>
                <a:gd name="connsiteX6" fmla="*/ 876299 w 1752600"/>
                <a:gd name="connsiteY6" fmla="*/ 1752602 h 1752600"/>
                <a:gd name="connsiteX7" fmla="*/ 256661 w 1752600"/>
                <a:gd name="connsiteY7" fmla="*/ 1495939 h 1752600"/>
                <a:gd name="connsiteX8" fmla="*/ -1 w 1752600"/>
                <a:gd name="connsiteY8" fmla="*/ 876301 h 1752600"/>
                <a:gd name="connsiteX9" fmla="*/ 0 w 1752600"/>
                <a:gd name="connsiteY9" fmla="*/ 876300 h 1752600"/>
                <a:gd name="connsiteX0" fmla="*/ 1495940 w 1752602"/>
                <a:gd name="connsiteY0" fmla="*/ 256664 h 1752602"/>
                <a:gd name="connsiteX1" fmla="*/ 1752601 w 1752602"/>
                <a:gd name="connsiteY1" fmla="*/ 876302 h 1752602"/>
                <a:gd name="connsiteX2" fmla="*/ 1495938 w 1752602"/>
                <a:gd name="connsiteY2" fmla="*/ 1495940 h 1752602"/>
                <a:gd name="connsiteX3" fmla="*/ 876300 w 1752602"/>
                <a:gd name="connsiteY3" fmla="*/ 1752602 h 1752602"/>
                <a:gd name="connsiteX4" fmla="*/ 256662 w 1752602"/>
                <a:gd name="connsiteY4" fmla="*/ 1495939 h 1752602"/>
                <a:gd name="connsiteX5" fmla="*/ 0 w 1752602"/>
                <a:gd name="connsiteY5" fmla="*/ 876301 h 1752602"/>
                <a:gd name="connsiteX6" fmla="*/ 1 w 1752602"/>
                <a:gd name="connsiteY6" fmla="*/ 876300 h 1752602"/>
                <a:gd name="connsiteX7" fmla="*/ 256664 w 1752602"/>
                <a:gd name="connsiteY7" fmla="*/ 256662 h 1752602"/>
                <a:gd name="connsiteX8" fmla="*/ 876302 w 1752602"/>
                <a:gd name="connsiteY8" fmla="*/ 1 h 1752602"/>
                <a:gd name="connsiteX9" fmla="*/ 1587380 w 1752602"/>
                <a:gd name="connsiteY9" fmla="*/ 348104 h 1752602"/>
                <a:gd name="connsiteX0" fmla="*/ 1495940 w 1599211"/>
                <a:gd name="connsiteY0" fmla="*/ 256664 h 1752602"/>
                <a:gd name="connsiteX1" fmla="*/ 1495938 w 1599211"/>
                <a:gd name="connsiteY1" fmla="*/ 1495940 h 1752602"/>
                <a:gd name="connsiteX2" fmla="*/ 876300 w 1599211"/>
                <a:gd name="connsiteY2" fmla="*/ 1752602 h 1752602"/>
                <a:gd name="connsiteX3" fmla="*/ 256662 w 1599211"/>
                <a:gd name="connsiteY3" fmla="*/ 1495939 h 1752602"/>
                <a:gd name="connsiteX4" fmla="*/ 0 w 1599211"/>
                <a:gd name="connsiteY4" fmla="*/ 876301 h 1752602"/>
                <a:gd name="connsiteX5" fmla="*/ 1 w 1599211"/>
                <a:gd name="connsiteY5" fmla="*/ 876300 h 1752602"/>
                <a:gd name="connsiteX6" fmla="*/ 256664 w 1599211"/>
                <a:gd name="connsiteY6" fmla="*/ 256662 h 1752602"/>
                <a:gd name="connsiteX7" fmla="*/ 876302 w 1599211"/>
                <a:gd name="connsiteY7" fmla="*/ 1 h 1752602"/>
                <a:gd name="connsiteX8" fmla="*/ 1587380 w 1599211"/>
                <a:gd name="connsiteY8" fmla="*/ 348104 h 1752602"/>
                <a:gd name="connsiteX0" fmla="*/ 1495940 w 1702484"/>
                <a:gd name="connsiteY0" fmla="*/ 256664 h 1702486"/>
                <a:gd name="connsiteX1" fmla="*/ 1495938 w 1702484"/>
                <a:gd name="connsiteY1" fmla="*/ 1495940 h 1702486"/>
                <a:gd name="connsiteX2" fmla="*/ 256662 w 1702484"/>
                <a:gd name="connsiteY2" fmla="*/ 1495939 h 1702486"/>
                <a:gd name="connsiteX3" fmla="*/ 0 w 1702484"/>
                <a:gd name="connsiteY3" fmla="*/ 876301 h 1702486"/>
                <a:gd name="connsiteX4" fmla="*/ 1 w 1702484"/>
                <a:gd name="connsiteY4" fmla="*/ 876300 h 1702486"/>
                <a:gd name="connsiteX5" fmla="*/ 256664 w 1702484"/>
                <a:gd name="connsiteY5" fmla="*/ 256662 h 1702486"/>
                <a:gd name="connsiteX6" fmla="*/ 876302 w 1702484"/>
                <a:gd name="connsiteY6" fmla="*/ 1 h 1702486"/>
                <a:gd name="connsiteX7" fmla="*/ 1587380 w 1702484"/>
                <a:gd name="connsiteY7" fmla="*/ 348104 h 1702486"/>
                <a:gd name="connsiteX0" fmla="*/ 1495940 w 1745261"/>
                <a:gd name="connsiteY0" fmla="*/ 256664 h 1495940"/>
                <a:gd name="connsiteX1" fmla="*/ 1495938 w 1745261"/>
                <a:gd name="connsiteY1" fmla="*/ 1495940 h 1495940"/>
                <a:gd name="connsiteX2" fmla="*/ 0 w 1745261"/>
                <a:gd name="connsiteY2" fmla="*/ 876301 h 1495940"/>
                <a:gd name="connsiteX3" fmla="*/ 1 w 1745261"/>
                <a:gd name="connsiteY3" fmla="*/ 876300 h 1495940"/>
                <a:gd name="connsiteX4" fmla="*/ 256664 w 1745261"/>
                <a:gd name="connsiteY4" fmla="*/ 256662 h 1495940"/>
                <a:gd name="connsiteX5" fmla="*/ 876302 w 1745261"/>
                <a:gd name="connsiteY5" fmla="*/ 1 h 1495940"/>
                <a:gd name="connsiteX6" fmla="*/ 1587380 w 1745261"/>
                <a:gd name="connsiteY6" fmla="*/ 348104 h 1495940"/>
                <a:gd name="connsiteX0" fmla="*/ 1495940 w 1745261"/>
                <a:gd name="connsiteY0" fmla="*/ 256664 h 1495940"/>
                <a:gd name="connsiteX1" fmla="*/ 1495938 w 1745261"/>
                <a:gd name="connsiteY1" fmla="*/ 1495940 h 1495940"/>
                <a:gd name="connsiteX2" fmla="*/ 0 w 1745261"/>
                <a:gd name="connsiteY2" fmla="*/ 876301 h 1495940"/>
                <a:gd name="connsiteX3" fmla="*/ 256664 w 1745261"/>
                <a:gd name="connsiteY3" fmla="*/ 256662 h 1495940"/>
                <a:gd name="connsiteX4" fmla="*/ 876302 w 1745261"/>
                <a:gd name="connsiteY4" fmla="*/ 1 h 1495940"/>
                <a:gd name="connsiteX5" fmla="*/ 1587380 w 1745261"/>
                <a:gd name="connsiteY5" fmla="*/ 348104 h 1495940"/>
                <a:gd name="connsiteX0" fmla="*/ 1495940 w 1587380"/>
                <a:gd name="connsiteY0" fmla="*/ 256664 h 876301"/>
                <a:gd name="connsiteX1" fmla="*/ 0 w 1587380"/>
                <a:gd name="connsiteY1" fmla="*/ 876301 h 876301"/>
                <a:gd name="connsiteX2" fmla="*/ 256664 w 1587380"/>
                <a:gd name="connsiteY2" fmla="*/ 256662 h 876301"/>
                <a:gd name="connsiteX3" fmla="*/ 876302 w 1587380"/>
                <a:gd name="connsiteY3" fmla="*/ 1 h 876301"/>
                <a:gd name="connsiteX4" fmla="*/ 1587380 w 1587380"/>
                <a:gd name="connsiteY4" fmla="*/ 348104 h 876301"/>
                <a:gd name="connsiteX0" fmla="*/ 1342549 w 1433989"/>
                <a:gd name="connsiteY0" fmla="*/ 256664 h 348104"/>
                <a:gd name="connsiteX1" fmla="*/ 103273 w 1433989"/>
                <a:gd name="connsiteY1" fmla="*/ 256662 h 348104"/>
                <a:gd name="connsiteX2" fmla="*/ 722911 w 1433989"/>
                <a:gd name="connsiteY2" fmla="*/ 1 h 348104"/>
                <a:gd name="connsiteX3" fmla="*/ 1433989 w 1433989"/>
                <a:gd name="connsiteY3" fmla="*/ 348104 h 348104"/>
                <a:gd name="connsiteX0" fmla="*/ 1286387 w 1425966"/>
                <a:gd name="connsiteY0" fmla="*/ 304801 h 348104"/>
                <a:gd name="connsiteX1" fmla="*/ 95250 w 1425966"/>
                <a:gd name="connsiteY1" fmla="*/ 256662 h 348104"/>
                <a:gd name="connsiteX2" fmla="*/ 714888 w 1425966"/>
                <a:gd name="connsiteY2" fmla="*/ 1 h 348104"/>
                <a:gd name="connsiteX3" fmla="*/ 1425966 w 1425966"/>
                <a:gd name="connsiteY3" fmla="*/ 348104 h 348104"/>
                <a:gd name="connsiteX0" fmla="*/ 1197487 w 1337066"/>
                <a:gd name="connsiteY0" fmla="*/ 304801 h 617624"/>
                <a:gd name="connsiteX1" fmla="*/ 664086 w 1337066"/>
                <a:gd name="connsiteY1" fmla="*/ 609601 h 617624"/>
                <a:gd name="connsiteX2" fmla="*/ 6350 w 1337066"/>
                <a:gd name="connsiteY2" fmla="*/ 256662 h 617624"/>
                <a:gd name="connsiteX3" fmla="*/ 625988 w 1337066"/>
                <a:gd name="connsiteY3" fmla="*/ 1 h 617624"/>
                <a:gd name="connsiteX4" fmla="*/ 1337066 w 1337066"/>
                <a:gd name="connsiteY4" fmla="*/ 348104 h 617624"/>
                <a:gd name="connsiteX0" fmla="*/ 892686 w 1337066"/>
                <a:gd name="connsiteY0" fmla="*/ 609601 h 668424"/>
                <a:gd name="connsiteX1" fmla="*/ 664086 w 1337066"/>
                <a:gd name="connsiteY1" fmla="*/ 609601 h 668424"/>
                <a:gd name="connsiteX2" fmla="*/ 6350 w 1337066"/>
                <a:gd name="connsiteY2" fmla="*/ 256662 h 668424"/>
                <a:gd name="connsiteX3" fmla="*/ 625988 w 1337066"/>
                <a:gd name="connsiteY3" fmla="*/ 1 h 668424"/>
                <a:gd name="connsiteX4" fmla="*/ 1337066 w 1337066"/>
                <a:gd name="connsiteY4" fmla="*/ 348104 h 668424"/>
                <a:gd name="connsiteX0" fmla="*/ 664086 w 1337066"/>
                <a:gd name="connsiteY0" fmla="*/ 609601 h 609601"/>
                <a:gd name="connsiteX1" fmla="*/ 6350 w 1337066"/>
                <a:gd name="connsiteY1" fmla="*/ 256662 h 609601"/>
                <a:gd name="connsiteX2" fmla="*/ 625988 w 1337066"/>
                <a:gd name="connsiteY2" fmla="*/ 1 h 609601"/>
                <a:gd name="connsiteX3" fmla="*/ 1337066 w 1337066"/>
                <a:gd name="connsiteY3" fmla="*/ 348104 h 609601"/>
                <a:gd name="connsiteX0" fmla="*/ 795423 w 1468403"/>
                <a:gd name="connsiteY0" fmla="*/ 609601 h 820825"/>
                <a:gd name="connsiteX1" fmla="*/ 109623 w 1468403"/>
                <a:gd name="connsiteY1" fmla="*/ 762002 h 820825"/>
                <a:gd name="connsiteX2" fmla="*/ 137687 w 1468403"/>
                <a:gd name="connsiteY2" fmla="*/ 256662 h 820825"/>
                <a:gd name="connsiteX3" fmla="*/ 757325 w 1468403"/>
                <a:gd name="connsiteY3" fmla="*/ 1 h 820825"/>
                <a:gd name="connsiteX4" fmla="*/ 1468403 w 1468403"/>
                <a:gd name="connsiteY4" fmla="*/ 348104 h 820825"/>
                <a:gd name="connsiteX0" fmla="*/ 664086 w 1337066"/>
                <a:gd name="connsiteY0" fmla="*/ 609601 h 609601"/>
                <a:gd name="connsiteX1" fmla="*/ 6350 w 1337066"/>
                <a:gd name="connsiteY1" fmla="*/ 256662 h 609601"/>
                <a:gd name="connsiteX2" fmla="*/ 625988 w 1337066"/>
                <a:gd name="connsiteY2" fmla="*/ 1 h 609601"/>
                <a:gd name="connsiteX3" fmla="*/ 1337066 w 1337066"/>
                <a:gd name="connsiteY3" fmla="*/ 348104 h 609601"/>
                <a:gd name="connsiteX0" fmla="*/ 664086 w 1337066"/>
                <a:gd name="connsiteY0" fmla="*/ 609602 h 609602"/>
                <a:gd name="connsiteX1" fmla="*/ 6350 w 1337066"/>
                <a:gd name="connsiteY1" fmla="*/ 256662 h 609602"/>
                <a:gd name="connsiteX2" fmla="*/ 625988 w 1337066"/>
                <a:gd name="connsiteY2" fmla="*/ 1 h 609602"/>
                <a:gd name="connsiteX3" fmla="*/ 1337066 w 1337066"/>
                <a:gd name="connsiteY3" fmla="*/ 348104 h 609602"/>
                <a:gd name="connsiteX0" fmla="*/ 664086 w 1337066"/>
                <a:gd name="connsiteY0" fmla="*/ 457201 h 457201"/>
                <a:gd name="connsiteX1" fmla="*/ 6350 w 1337066"/>
                <a:gd name="connsiteY1" fmla="*/ 256662 h 457201"/>
                <a:gd name="connsiteX2" fmla="*/ 625988 w 1337066"/>
                <a:gd name="connsiteY2" fmla="*/ 1 h 457201"/>
                <a:gd name="connsiteX3" fmla="*/ 1337066 w 1337066"/>
                <a:gd name="connsiteY3" fmla="*/ 348104 h 457201"/>
                <a:gd name="connsiteX0" fmla="*/ 6350 w 1337066"/>
                <a:gd name="connsiteY0" fmla="*/ 256662 h 348104"/>
                <a:gd name="connsiteX1" fmla="*/ 625988 w 1337066"/>
                <a:gd name="connsiteY1" fmla="*/ 1 h 348104"/>
                <a:gd name="connsiteX2" fmla="*/ 1337066 w 1337066"/>
                <a:gd name="connsiteY2" fmla="*/ 348104 h 348104"/>
                <a:gd name="connsiteX0" fmla="*/ 0 w 711078"/>
                <a:gd name="connsiteY0" fmla="*/ 0 h 348103"/>
                <a:gd name="connsiteX1" fmla="*/ 711078 w 711078"/>
                <a:gd name="connsiteY1" fmla="*/ 348103 h 348103"/>
                <a:gd name="connsiteX0" fmla="*/ 0 w 596780"/>
                <a:gd name="connsiteY0" fmla="*/ 0 h 348102"/>
                <a:gd name="connsiteX1" fmla="*/ 596780 w 596780"/>
                <a:gd name="connsiteY1" fmla="*/ 348102 h 348102"/>
                <a:gd name="connsiteX0" fmla="*/ 0 w 457200"/>
                <a:gd name="connsiteY0" fmla="*/ 27179 h 255778"/>
                <a:gd name="connsiteX1" fmla="*/ 457200 w 457200"/>
                <a:gd name="connsiteY1" fmla="*/ 255778 h 255778"/>
                <a:gd name="connsiteX0" fmla="*/ 0 w 457200"/>
                <a:gd name="connsiteY0" fmla="*/ 27179 h 255778"/>
                <a:gd name="connsiteX1" fmla="*/ 65314 w 457200"/>
                <a:gd name="connsiteY1" fmla="*/ 27180 h 255778"/>
                <a:gd name="connsiteX2" fmla="*/ 457200 w 457200"/>
                <a:gd name="connsiteY2" fmla="*/ 255778 h 255778"/>
                <a:gd name="connsiteX0" fmla="*/ 0 w 457200"/>
                <a:gd name="connsiteY0" fmla="*/ 27179 h 255778"/>
                <a:gd name="connsiteX1" fmla="*/ 65314 w 457200"/>
                <a:gd name="connsiteY1" fmla="*/ 27180 h 255778"/>
                <a:gd name="connsiteX2" fmla="*/ 457200 w 457200"/>
                <a:gd name="connsiteY2" fmla="*/ 255778 h 255778"/>
                <a:gd name="connsiteX0" fmla="*/ 0 w 457200"/>
                <a:gd name="connsiteY0" fmla="*/ 0 h 228599"/>
                <a:gd name="connsiteX1" fmla="*/ 65314 w 457200"/>
                <a:gd name="connsiteY1" fmla="*/ 1 h 228599"/>
                <a:gd name="connsiteX2" fmla="*/ 457200 w 457200"/>
                <a:gd name="connsiteY2" fmla="*/ 228599 h 228599"/>
                <a:gd name="connsiteX0" fmla="*/ 0 w 457200"/>
                <a:gd name="connsiteY0" fmla="*/ 1 h 228600"/>
                <a:gd name="connsiteX1" fmla="*/ 130629 w 457200"/>
                <a:gd name="connsiteY1" fmla="*/ 1 h 228600"/>
                <a:gd name="connsiteX2" fmla="*/ 457200 w 457200"/>
                <a:gd name="connsiteY2" fmla="*/ 228600 h 228600"/>
                <a:gd name="connsiteX0" fmla="*/ 0 w 457200"/>
                <a:gd name="connsiteY0" fmla="*/ 1 h 228600"/>
                <a:gd name="connsiteX1" fmla="*/ 130629 w 457200"/>
                <a:gd name="connsiteY1" fmla="*/ 1 h 228600"/>
                <a:gd name="connsiteX2" fmla="*/ 457200 w 457200"/>
                <a:gd name="connsiteY2" fmla="*/ 228600 h 228600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26377 h 254976"/>
                <a:gd name="connsiteX1" fmla="*/ 457200 w 457200"/>
                <a:gd name="connsiteY1" fmla="*/ 254976 h 254976"/>
                <a:gd name="connsiteX0" fmla="*/ 0 w 457200"/>
                <a:gd name="connsiteY0" fmla="*/ 17585 h 246184"/>
                <a:gd name="connsiteX1" fmla="*/ 457200 w 457200"/>
                <a:gd name="connsiteY1" fmla="*/ 246184 h 246184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261257"/>
                <a:gd name="connsiteY0" fmla="*/ 82061 h 158260"/>
                <a:gd name="connsiteX1" fmla="*/ 261257 w 261257"/>
                <a:gd name="connsiteY1" fmla="*/ 158261 h 158260"/>
                <a:gd name="connsiteX0" fmla="*/ 0 w 261257"/>
                <a:gd name="connsiteY0" fmla="*/ 82061 h 158261"/>
                <a:gd name="connsiteX1" fmla="*/ 0 w 261257"/>
                <a:gd name="connsiteY1" fmla="*/ 82063 h 158261"/>
                <a:gd name="connsiteX2" fmla="*/ 261257 w 261257"/>
                <a:gd name="connsiteY2" fmla="*/ 158261 h 158261"/>
                <a:gd name="connsiteX0" fmla="*/ 0 w 261257"/>
                <a:gd name="connsiteY0" fmla="*/ 158262 h 161195"/>
                <a:gd name="connsiteX1" fmla="*/ 0 w 261257"/>
                <a:gd name="connsiteY1" fmla="*/ 158264 h 161195"/>
                <a:gd name="connsiteX2" fmla="*/ 261257 w 261257"/>
                <a:gd name="connsiteY2" fmla="*/ 158261 h 161195"/>
                <a:gd name="connsiteX0" fmla="*/ 0 w 261257"/>
                <a:gd name="connsiteY0" fmla="*/ 158262 h 158262"/>
                <a:gd name="connsiteX1" fmla="*/ 0 w 261257"/>
                <a:gd name="connsiteY1" fmla="*/ 82062 h 158262"/>
                <a:gd name="connsiteX2" fmla="*/ 261257 w 261257"/>
                <a:gd name="connsiteY2" fmla="*/ 158261 h 158262"/>
                <a:gd name="connsiteX0" fmla="*/ 0 w 261257"/>
                <a:gd name="connsiteY0" fmla="*/ 158262 h 158262"/>
                <a:gd name="connsiteX1" fmla="*/ 0 w 261257"/>
                <a:gd name="connsiteY1" fmla="*/ 82062 h 158262"/>
                <a:gd name="connsiteX2" fmla="*/ 261257 w 261257"/>
                <a:gd name="connsiteY2" fmla="*/ 158261 h 158262"/>
                <a:gd name="connsiteX0" fmla="*/ 0 w 261257"/>
                <a:gd name="connsiteY0" fmla="*/ 105504 h 105504"/>
                <a:gd name="connsiteX1" fmla="*/ 0 w 261257"/>
                <a:gd name="connsiteY1" fmla="*/ 29304 h 105504"/>
                <a:gd name="connsiteX2" fmla="*/ 261257 w 261257"/>
                <a:gd name="connsiteY2" fmla="*/ 105503 h 105504"/>
                <a:gd name="connsiteX0" fmla="*/ 0 w 261257"/>
                <a:gd name="connsiteY0" fmla="*/ 105504 h 105506"/>
                <a:gd name="connsiteX1" fmla="*/ 0 w 261257"/>
                <a:gd name="connsiteY1" fmla="*/ 29304 h 105506"/>
                <a:gd name="connsiteX2" fmla="*/ 261257 w 261257"/>
                <a:gd name="connsiteY2" fmla="*/ 105506 h 105506"/>
                <a:gd name="connsiteX0" fmla="*/ 0 w 261257"/>
                <a:gd name="connsiteY0" fmla="*/ 105501 h 105503"/>
                <a:gd name="connsiteX1" fmla="*/ 65314 w 261257"/>
                <a:gd name="connsiteY1" fmla="*/ 29304 h 105503"/>
                <a:gd name="connsiteX2" fmla="*/ 261257 w 261257"/>
                <a:gd name="connsiteY2" fmla="*/ 105503 h 105503"/>
                <a:gd name="connsiteX0" fmla="*/ 0 w 261257"/>
                <a:gd name="connsiteY0" fmla="*/ 449379 h 449381"/>
                <a:gd name="connsiteX1" fmla="*/ 65314 w 261257"/>
                <a:gd name="connsiteY1" fmla="*/ 373182 h 449381"/>
                <a:gd name="connsiteX2" fmla="*/ 261257 w 261257"/>
                <a:gd name="connsiteY2" fmla="*/ 449381 h 449381"/>
                <a:gd name="connsiteX0" fmla="*/ 0 w 326572"/>
                <a:gd name="connsiteY0" fmla="*/ 25399 h 482594"/>
                <a:gd name="connsiteX1" fmla="*/ 130629 w 326572"/>
                <a:gd name="connsiteY1" fmla="*/ 406395 h 482594"/>
                <a:gd name="connsiteX2" fmla="*/ 326572 w 326572"/>
                <a:gd name="connsiteY2" fmla="*/ 482594 h 482594"/>
                <a:gd name="connsiteX0" fmla="*/ 0 w 326572"/>
                <a:gd name="connsiteY0" fmla="*/ 0 h 457195"/>
                <a:gd name="connsiteX1" fmla="*/ 326572 w 326572"/>
                <a:gd name="connsiteY1" fmla="*/ 457195 h 457195"/>
                <a:gd name="connsiteX0" fmla="*/ 0 w 587828"/>
                <a:gd name="connsiteY0" fmla="*/ 0 h 228599"/>
                <a:gd name="connsiteX1" fmla="*/ 587828 w 587828"/>
                <a:gd name="connsiteY1" fmla="*/ 228599 h 228599"/>
                <a:gd name="connsiteX0" fmla="*/ 0 w 587828"/>
                <a:gd name="connsiteY0" fmla="*/ 161187 h 389786"/>
                <a:gd name="connsiteX1" fmla="*/ 587828 w 587828"/>
                <a:gd name="connsiteY1" fmla="*/ 389786 h 389786"/>
                <a:gd name="connsiteX0" fmla="*/ 0 w 301450"/>
                <a:gd name="connsiteY0" fmla="*/ 161187 h 237386"/>
                <a:gd name="connsiteX1" fmla="*/ 261257 w 301450"/>
                <a:gd name="connsiteY1" fmla="*/ 237386 h 237386"/>
                <a:gd name="connsiteX0" fmla="*/ 0 w 301450"/>
                <a:gd name="connsiteY0" fmla="*/ 161187 h 161187"/>
                <a:gd name="connsiteX1" fmla="*/ 195943 w 301450"/>
                <a:gd name="connsiteY1" fmla="*/ 161185 h 161187"/>
                <a:gd name="connsiteX0" fmla="*/ 0 w 301450"/>
                <a:gd name="connsiteY0" fmla="*/ 161187 h 313584"/>
                <a:gd name="connsiteX1" fmla="*/ 261257 w 301450"/>
                <a:gd name="connsiteY1" fmla="*/ 313584 h 313584"/>
                <a:gd name="connsiteX0" fmla="*/ 0 w 301450"/>
                <a:gd name="connsiteY0" fmla="*/ 161187 h 313584"/>
                <a:gd name="connsiteX1" fmla="*/ 261257 w 301450"/>
                <a:gd name="connsiteY1" fmla="*/ 313584 h 313584"/>
                <a:gd name="connsiteX0" fmla="*/ 0 w 261257"/>
                <a:gd name="connsiteY0" fmla="*/ 0 h 152397"/>
                <a:gd name="connsiteX1" fmla="*/ 261257 w 261257"/>
                <a:gd name="connsiteY1" fmla="*/ 152397 h 152397"/>
                <a:gd name="connsiteX0" fmla="*/ 0 w 261257"/>
                <a:gd name="connsiteY0" fmla="*/ 0 h 152397"/>
                <a:gd name="connsiteX1" fmla="*/ 261257 w 261257"/>
                <a:gd name="connsiteY1" fmla="*/ 152397 h 152397"/>
                <a:gd name="connsiteX0" fmla="*/ 0 w 261257"/>
                <a:gd name="connsiteY0" fmla="*/ 0 h 76198"/>
                <a:gd name="connsiteX1" fmla="*/ 261257 w 261257"/>
                <a:gd name="connsiteY1" fmla="*/ 76198 h 76198"/>
                <a:gd name="connsiteX0" fmla="*/ 0 w 326571"/>
                <a:gd name="connsiteY0" fmla="*/ 0 h 76198"/>
                <a:gd name="connsiteX1" fmla="*/ 326571 w 326571"/>
                <a:gd name="connsiteY1" fmla="*/ 76198 h 76198"/>
                <a:gd name="connsiteX0" fmla="*/ 0 w 261257"/>
                <a:gd name="connsiteY0" fmla="*/ 0 h 76198"/>
                <a:gd name="connsiteX1" fmla="*/ 261257 w 261257"/>
                <a:gd name="connsiteY1" fmla="*/ 76198 h 76198"/>
                <a:gd name="connsiteX0" fmla="*/ 0 w 261257"/>
                <a:gd name="connsiteY0" fmla="*/ 2 h 76200"/>
                <a:gd name="connsiteX1" fmla="*/ 0 w 261257"/>
                <a:gd name="connsiteY1" fmla="*/ 0 h 76200"/>
                <a:gd name="connsiteX2" fmla="*/ 261257 w 261257"/>
                <a:gd name="connsiteY2" fmla="*/ 76200 h 76200"/>
                <a:gd name="connsiteX0" fmla="*/ 0 w 261257"/>
                <a:gd name="connsiteY0" fmla="*/ 26373 h 102571"/>
                <a:gd name="connsiteX1" fmla="*/ 0 w 261257"/>
                <a:gd name="connsiteY1" fmla="*/ 26371 h 102571"/>
                <a:gd name="connsiteX2" fmla="*/ 261257 w 261257"/>
                <a:gd name="connsiteY2" fmla="*/ 102571 h 102571"/>
                <a:gd name="connsiteX0" fmla="*/ 0 w 261257"/>
                <a:gd name="connsiteY0" fmla="*/ 26373 h 102574"/>
                <a:gd name="connsiteX1" fmla="*/ 0 w 261257"/>
                <a:gd name="connsiteY1" fmla="*/ 26371 h 102574"/>
                <a:gd name="connsiteX2" fmla="*/ 261257 w 261257"/>
                <a:gd name="connsiteY2" fmla="*/ 102574 h 102574"/>
                <a:gd name="connsiteX0" fmla="*/ 0 w 261257"/>
                <a:gd name="connsiteY0" fmla="*/ 26373 h 102571"/>
                <a:gd name="connsiteX1" fmla="*/ 0 w 261257"/>
                <a:gd name="connsiteY1" fmla="*/ 26371 h 102571"/>
                <a:gd name="connsiteX2" fmla="*/ 261257 w 261257"/>
                <a:gd name="connsiteY2" fmla="*/ 102571 h 102571"/>
                <a:gd name="connsiteX0" fmla="*/ 0 w 261257"/>
                <a:gd name="connsiteY0" fmla="*/ 26373 h 102574"/>
                <a:gd name="connsiteX1" fmla="*/ 0 w 261257"/>
                <a:gd name="connsiteY1" fmla="*/ 26371 h 102574"/>
                <a:gd name="connsiteX2" fmla="*/ 261257 w 261257"/>
                <a:gd name="connsiteY2" fmla="*/ 102574 h 102574"/>
                <a:gd name="connsiteX0" fmla="*/ 0 w 261257"/>
                <a:gd name="connsiteY0" fmla="*/ 26373 h 102571"/>
                <a:gd name="connsiteX1" fmla="*/ 0 w 261257"/>
                <a:gd name="connsiteY1" fmla="*/ 26371 h 102571"/>
                <a:gd name="connsiteX2" fmla="*/ 261257 w 261257"/>
                <a:gd name="connsiteY2" fmla="*/ 102571 h 102571"/>
                <a:gd name="connsiteX0" fmla="*/ 0 w 261257"/>
                <a:gd name="connsiteY0" fmla="*/ 26373 h 102571"/>
                <a:gd name="connsiteX1" fmla="*/ 0 w 261257"/>
                <a:gd name="connsiteY1" fmla="*/ 26371 h 102571"/>
                <a:gd name="connsiteX2" fmla="*/ 261257 w 261257"/>
                <a:gd name="connsiteY2" fmla="*/ 102571 h 102571"/>
                <a:gd name="connsiteX0" fmla="*/ 0 w 326571"/>
                <a:gd name="connsiteY0" fmla="*/ 26373 h 178774"/>
                <a:gd name="connsiteX1" fmla="*/ 0 w 326571"/>
                <a:gd name="connsiteY1" fmla="*/ 26371 h 178774"/>
                <a:gd name="connsiteX2" fmla="*/ 326571 w 326571"/>
                <a:gd name="connsiteY2" fmla="*/ 178774 h 178774"/>
                <a:gd name="connsiteX0" fmla="*/ 0 w 326571"/>
                <a:gd name="connsiteY0" fmla="*/ 26373 h 178774"/>
                <a:gd name="connsiteX1" fmla="*/ 0 w 326571"/>
                <a:gd name="connsiteY1" fmla="*/ 26371 h 178774"/>
                <a:gd name="connsiteX2" fmla="*/ 326571 w 326571"/>
                <a:gd name="connsiteY2" fmla="*/ 178774 h 178774"/>
                <a:gd name="connsiteX0" fmla="*/ 0 w 457199"/>
                <a:gd name="connsiteY0" fmla="*/ 26373 h 254971"/>
                <a:gd name="connsiteX1" fmla="*/ 0 w 457199"/>
                <a:gd name="connsiteY1" fmla="*/ 26371 h 254971"/>
                <a:gd name="connsiteX2" fmla="*/ 457199 w 457199"/>
                <a:gd name="connsiteY2" fmla="*/ 254971 h 254971"/>
                <a:gd name="connsiteX0" fmla="*/ 0 w 457199"/>
                <a:gd name="connsiteY0" fmla="*/ 26371 h 254969"/>
                <a:gd name="connsiteX1" fmla="*/ 0 w 457199"/>
                <a:gd name="connsiteY1" fmla="*/ 26371 h 254969"/>
                <a:gd name="connsiteX2" fmla="*/ 457199 w 457199"/>
                <a:gd name="connsiteY2" fmla="*/ 254969 h 254969"/>
                <a:gd name="connsiteX0" fmla="*/ 0 w 457199"/>
                <a:gd name="connsiteY0" fmla="*/ 26371 h 254969"/>
                <a:gd name="connsiteX1" fmla="*/ 0 w 457199"/>
                <a:gd name="connsiteY1" fmla="*/ 26371 h 254969"/>
                <a:gd name="connsiteX2" fmla="*/ 457199 w 457199"/>
                <a:gd name="connsiteY2" fmla="*/ 254969 h 254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199" h="254969">
                  <a:moveTo>
                    <a:pt x="0" y="26371"/>
                  </a:moveTo>
                  <a:lnTo>
                    <a:pt x="0" y="26371"/>
                  </a:lnTo>
                  <a:cubicBezTo>
                    <a:pt x="168309" y="0"/>
                    <a:pt x="431449" y="152154"/>
                    <a:pt x="457199" y="25496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2514600" y="2362200"/>
              <a:ext cx="228600" cy="228600"/>
            </a:xfrm>
            <a:prstGeom prst="ellipse">
              <a:avLst/>
            </a:prstGeom>
            <a:gradFill>
              <a:gsLst>
                <a:gs pos="25000">
                  <a:schemeClr val="accent5"/>
                </a:gs>
                <a:gs pos="95000">
                  <a:schemeClr val="accent5">
                    <a:lumMod val="40000"/>
                    <a:lumOff val="60000"/>
                  </a:schemeClr>
                </a:gs>
              </a:gsLst>
              <a:lin ang="0" scaled="1"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</p:grpSp>
      <p:cxnSp>
        <p:nvCxnSpPr>
          <p:cNvPr id="134" name="Straight Arrow Connector 133"/>
          <p:cNvCxnSpPr/>
          <p:nvPr/>
        </p:nvCxnSpPr>
        <p:spPr>
          <a:xfrm>
            <a:off x="4191000" y="3276600"/>
            <a:ext cx="762000" cy="0"/>
          </a:xfrm>
          <a:prstGeom prst="straightConnector1">
            <a:avLst/>
          </a:prstGeom>
          <a:ln w="50800" cmpd="dbl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66750" y="4778514"/>
            <a:ext cx="2795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Molecular data</a:t>
            </a:r>
            <a:endParaRPr lang="en-US" sz="3200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358351" y="4778514"/>
            <a:ext cx="3217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Integrative model</a:t>
            </a:r>
            <a:endParaRPr lang="en-US" sz="3200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WC modeling = genomics + integrative modeling</a:t>
            </a:r>
            <a:endParaRPr lang="en-US" sz="2800" dirty="0"/>
          </a:p>
        </p:txBody>
      </p:sp>
      <p:grpSp>
        <p:nvGrpSpPr>
          <p:cNvPr id="72" name="Group 31"/>
          <p:cNvGrpSpPr>
            <a:grpSpLocks noChangeAspect="1"/>
          </p:cNvGrpSpPr>
          <p:nvPr/>
        </p:nvGrpSpPr>
        <p:grpSpPr>
          <a:xfrm>
            <a:off x="6403790" y="1828800"/>
            <a:ext cx="1079782" cy="2816352"/>
            <a:chOff x="5867400" y="912016"/>
            <a:chExt cx="2133600" cy="5564981"/>
          </a:xfrm>
        </p:grpSpPr>
        <p:grpSp>
          <p:nvGrpSpPr>
            <p:cNvPr id="73" name="Group 3"/>
            <p:cNvGrpSpPr/>
            <p:nvPr/>
          </p:nvGrpSpPr>
          <p:grpSpPr>
            <a:xfrm>
              <a:off x="5867400" y="912016"/>
              <a:ext cx="2133600" cy="5564981"/>
              <a:chOff x="7696201" y="3334236"/>
              <a:chExt cx="808560" cy="2108934"/>
            </a:xfrm>
          </p:grpSpPr>
          <p:sp>
            <p:nvSpPr>
              <p:cNvPr id="143" name="Arc 18"/>
              <p:cNvSpPr/>
              <p:nvPr/>
            </p:nvSpPr>
            <p:spPr>
              <a:xfrm rot="16200000">
                <a:off x="7897890" y="3132547"/>
                <a:ext cx="405182" cy="808560"/>
              </a:xfrm>
              <a:custGeom>
                <a:avLst/>
                <a:gdLst>
                  <a:gd name="connsiteX0" fmla="*/ 1219200 w 2438400"/>
                  <a:gd name="connsiteY0" fmla="*/ 0 h 2438400"/>
                  <a:gd name="connsiteX1" fmla="*/ 2275511 w 2438400"/>
                  <a:gd name="connsiteY1" fmla="*/ 610384 h 2438400"/>
                  <a:gd name="connsiteX2" fmla="*/ 2274152 w 2438400"/>
                  <a:gd name="connsiteY2" fmla="*/ 1830367 h 2438400"/>
                  <a:gd name="connsiteX3" fmla="*/ 1216484 w 2438400"/>
                  <a:gd name="connsiteY3" fmla="*/ 2438396 h 2438400"/>
                  <a:gd name="connsiteX4" fmla="*/ 1219200 w 2438400"/>
                  <a:gd name="connsiteY4" fmla="*/ 1219200 h 2438400"/>
                  <a:gd name="connsiteX5" fmla="*/ 1219200 w 2438400"/>
                  <a:gd name="connsiteY5" fmla="*/ 0 h 2438400"/>
                  <a:gd name="connsiteX0" fmla="*/ 1219200 w 2438400"/>
                  <a:gd name="connsiteY0" fmla="*/ 0 h 2438400"/>
                  <a:gd name="connsiteX1" fmla="*/ 2275511 w 2438400"/>
                  <a:gd name="connsiteY1" fmla="*/ 610384 h 2438400"/>
                  <a:gd name="connsiteX2" fmla="*/ 2274152 w 2438400"/>
                  <a:gd name="connsiteY2" fmla="*/ 1830367 h 2438400"/>
                  <a:gd name="connsiteX3" fmla="*/ 1216484 w 2438400"/>
                  <a:gd name="connsiteY3" fmla="*/ 2438396 h 2438400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317349 w 1221916"/>
                  <a:gd name="connsiteY4" fmla="*/ 314632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1916" h="2438399" stroke="0" extrusionOk="0">
                    <a:moveTo>
                      <a:pt x="2716" y="0"/>
                    </a:moveTo>
                    <a:cubicBezTo>
                      <a:pt x="438618" y="0"/>
                      <a:pt x="841356" y="232721"/>
                      <a:pt x="1059027" y="610384"/>
                    </a:cubicBezTo>
                    <a:cubicBezTo>
                      <a:pt x="1276697" y="988048"/>
                      <a:pt x="1276179" y="1453189"/>
                      <a:pt x="1057668" y="1830367"/>
                    </a:cubicBezTo>
                    <a:cubicBezTo>
                      <a:pt x="839157" y="2207545"/>
                      <a:pt x="435901" y="2439367"/>
                      <a:pt x="0" y="2438396"/>
                    </a:cubicBezTo>
                    <a:cubicBezTo>
                      <a:pt x="905" y="2031997"/>
                      <a:pt x="1811" y="1625599"/>
                      <a:pt x="2716" y="1219200"/>
                    </a:cubicBezTo>
                    <a:lnTo>
                      <a:pt x="2716" y="0"/>
                    </a:lnTo>
                    <a:close/>
                  </a:path>
                  <a:path w="1221916" h="2438399" fill="none">
                    <a:moveTo>
                      <a:pt x="2716" y="0"/>
                    </a:moveTo>
                    <a:cubicBezTo>
                      <a:pt x="438618" y="0"/>
                      <a:pt x="841356" y="232721"/>
                      <a:pt x="1059027" y="610384"/>
                    </a:cubicBezTo>
                    <a:cubicBezTo>
                      <a:pt x="1276697" y="988048"/>
                      <a:pt x="1276179" y="1453189"/>
                      <a:pt x="1057668" y="1830367"/>
                    </a:cubicBezTo>
                    <a:cubicBezTo>
                      <a:pt x="839157" y="2207545"/>
                      <a:pt x="435901" y="2439367"/>
                      <a:pt x="0" y="2438396"/>
                    </a:cubicBezTo>
                  </a:path>
                </a:pathLst>
              </a:custGeom>
              <a:gradFill>
                <a:gsLst>
                  <a:gs pos="25000">
                    <a:srgbClr val="00ADEF"/>
                  </a:gs>
                  <a:gs pos="95000">
                    <a:schemeClr val="accent3">
                      <a:lumMod val="40000"/>
                      <a:lumOff val="60000"/>
                    </a:schemeClr>
                  </a:gs>
                </a:gsLst>
                <a:lin ang="5400000" scaled="0"/>
              </a:gradFill>
              <a:ln w="254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7703213" y="3719591"/>
                <a:ext cx="801548" cy="1359728"/>
              </a:xfrm>
              <a:prstGeom prst="rect">
                <a:avLst/>
              </a:prstGeom>
              <a:gradFill>
                <a:gsLst>
                  <a:gs pos="25000">
                    <a:srgbClr val="00ADEF"/>
                  </a:gs>
                  <a:gs pos="95000">
                    <a:schemeClr val="accent3">
                      <a:lumMod val="40000"/>
                      <a:lumOff val="60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  <p:sp>
            <p:nvSpPr>
              <p:cNvPr id="145" name="Arc 18"/>
              <p:cNvSpPr/>
              <p:nvPr/>
            </p:nvSpPr>
            <p:spPr>
              <a:xfrm rot="5400000">
                <a:off x="7897890" y="4836299"/>
                <a:ext cx="405182" cy="808560"/>
              </a:xfrm>
              <a:custGeom>
                <a:avLst/>
                <a:gdLst>
                  <a:gd name="connsiteX0" fmla="*/ 1219200 w 2438400"/>
                  <a:gd name="connsiteY0" fmla="*/ 0 h 2438400"/>
                  <a:gd name="connsiteX1" fmla="*/ 2275511 w 2438400"/>
                  <a:gd name="connsiteY1" fmla="*/ 610384 h 2438400"/>
                  <a:gd name="connsiteX2" fmla="*/ 2274152 w 2438400"/>
                  <a:gd name="connsiteY2" fmla="*/ 1830367 h 2438400"/>
                  <a:gd name="connsiteX3" fmla="*/ 1216484 w 2438400"/>
                  <a:gd name="connsiteY3" fmla="*/ 2438396 h 2438400"/>
                  <a:gd name="connsiteX4" fmla="*/ 1219200 w 2438400"/>
                  <a:gd name="connsiteY4" fmla="*/ 1219200 h 2438400"/>
                  <a:gd name="connsiteX5" fmla="*/ 1219200 w 2438400"/>
                  <a:gd name="connsiteY5" fmla="*/ 0 h 2438400"/>
                  <a:gd name="connsiteX0" fmla="*/ 1219200 w 2438400"/>
                  <a:gd name="connsiteY0" fmla="*/ 0 h 2438400"/>
                  <a:gd name="connsiteX1" fmla="*/ 2275511 w 2438400"/>
                  <a:gd name="connsiteY1" fmla="*/ 610384 h 2438400"/>
                  <a:gd name="connsiteX2" fmla="*/ 2274152 w 2438400"/>
                  <a:gd name="connsiteY2" fmla="*/ 1830367 h 2438400"/>
                  <a:gd name="connsiteX3" fmla="*/ 1216484 w 2438400"/>
                  <a:gd name="connsiteY3" fmla="*/ 2438396 h 2438400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317349 w 1221916"/>
                  <a:gd name="connsiteY4" fmla="*/ 314632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1916" h="2438399" stroke="0" extrusionOk="0">
                    <a:moveTo>
                      <a:pt x="2716" y="0"/>
                    </a:moveTo>
                    <a:cubicBezTo>
                      <a:pt x="438618" y="0"/>
                      <a:pt x="841356" y="232721"/>
                      <a:pt x="1059027" y="610384"/>
                    </a:cubicBezTo>
                    <a:cubicBezTo>
                      <a:pt x="1276697" y="988048"/>
                      <a:pt x="1276179" y="1453189"/>
                      <a:pt x="1057668" y="1830367"/>
                    </a:cubicBezTo>
                    <a:cubicBezTo>
                      <a:pt x="839157" y="2207545"/>
                      <a:pt x="435901" y="2439367"/>
                      <a:pt x="0" y="2438396"/>
                    </a:cubicBezTo>
                    <a:cubicBezTo>
                      <a:pt x="905" y="2031997"/>
                      <a:pt x="1811" y="1625599"/>
                      <a:pt x="2716" y="1219200"/>
                    </a:cubicBezTo>
                    <a:lnTo>
                      <a:pt x="2716" y="0"/>
                    </a:lnTo>
                    <a:close/>
                  </a:path>
                  <a:path w="1221916" h="2438399" fill="none">
                    <a:moveTo>
                      <a:pt x="2716" y="0"/>
                    </a:moveTo>
                    <a:cubicBezTo>
                      <a:pt x="438618" y="0"/>
                      <a:pt x="841356" y="232721"/>
                      <a:pt x="1059027" y="610384"/>
                    </a:cubicBezTo>
                    <a:cubicBezTo>
                      <a:pt x="1276697" y="988048"/>
                      <a:pt x="1276179" y="1453189"/>
                      <a:pt x="1057668" y="1830367"/>
                    </a:cubicBezTo>
                    <a:cubicBezTo>
                      <a:pt x="839157" y="2207545"/>
                      <a:pt x="435901" y="2439367"/>
                      <a:pt x="0" y="2438396"/>
                    </a:cubicBezTo>
                  </a:path>
                </a:pathLst>
              </a:custGeom>
              <a:gradFill>
                <a:gsLst>
                  <a:gs pos="25000">
                    <a:srgbClr val="00ADEF"/>
                  </a:gs>
                  <a:gs pos="95000">
                    <a:schemeClr val="accent3">
                      <a:lumMod val="40000"/>
                      <a:lumOff val="60000"/>
                    </a:schemeClr>
                  </a:gs>
                </a:gsLst>
                <a:lin ang="16200000" scaled="0"/>
              </a:gradFill>
              <a:ln w="254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  <p:cxnSp>
            <p:nvCxnSpPr>
              <p:cNvPr id="146" name="Straight Connector 145"/>
              <p:cNvCxnSpPr>
                <a:endCxn id="145" idx="3"/>
              </p:cNvCxnSpPr>
              <p:nvPr/>
            </p:nvCxnSpPr>
            <p:spPr>
              <a:xfrm>
                <a:off x="7696202" y="3739418"/>
                <a:ext cx="0" cy="129857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>
                <a:endCxn id="145" idx="0"/>
              </p:cNvCxnSpPr>
              <p:nvPr/>
            </p:nvCxnSpPr>
            <p:spPr>
              <a:xfrm>
                <a:off x="8504761" y="3744040"/>
                <a:ext cx="0" cy="129484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" name="Rounded Rectangle 81"/>
            <p:cNvSpPr/>
            <p:nvPr/>
          </p:nvSpPr>
          <p:spPr>
            <a:xfrm>
              <a:off x="6019801" y="3357754"/>
              <a:ext cx="1828799" cy="730521"/>
            </a:xfrm>
            <a:prstGeom prst="roundRect">
              <a:avLst/>
            </a:prstGeom>
            <a:solidFill>
              <a:schemeClr val="bg1"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83" name="Rounded Rectangle 82"/>
            <p:cNvSpPr/>
            <p:nvPr/>
          </p:nvSpPr>
          <p:spPr>
            <a:xfrm>
              <a:off x="6019801" y="4231577"/>
              <a:ext cx="1828799" cy="730521"/>
            </a:xfrm>
            <a:prstGeom prst="roundRect">
              <a:avLst/>
            </a:prstGeom>
            <a:solidFill>
              <a:schemeClr val="bg1"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84" name="Rounded Rectangle 83"/>
            <p:cNvSpPr/>
            <p:nvPr/>
          </p:nvSpPr>
          <p:spPr>
            <a:xfrm>
              <a:off x="6019801" y="5105400"/>
              <a:ext cx="1828799" cy="730521"/>
            </a:xfrm>
            <a:prstGeom prst="roundRect">
              <a:avLst/>
            </a:prstGeom>
            <a:solidFill>
              <a:schemeClr val="bg1"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85" name="Rounded Rectangle 84"/>
            <p:cNvSpPr/>
            <p:nvPr/>
          </p:nvSpPr>
          <p:spPr>
            <a:xfrm>
              <a:off x="6019801" y="2483931"/>
              <a:ext cx="1828799" cy="730521"/>
            </a:xfrm>
            <a:prstGeom prst="roundRect">
              <a:avLst/>
            </a:prstGeom>
            <a:solidFill>
              <a:schemeClr val="bg1"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86" name="Rounded Rectangle 85"/>
            <p:cNvSpPr/>
            <p:nvPr/>
          </p:nvSpPr>
          <p:spPr>
            <a:xfrm>
              <a:off x="6019801" y="1610108"/>
              <a:ext cx="1828799" cy="730521"/>
            </a:xfrm>
            <a:prstGeom prst="roundRect">
              <a:avLst/>
            </a:prstGeom>
            <a:solidFill>
              <a:schemeClr val="bg1"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14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8. Verify model reproduces known biology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616" y="1818569"/>
            <a:ext cx="8106768" cy="3545006"/>
          </a:xfrm>
        </p:spPr>
        <p:txBody>
          <a:bodyPr lIns="0" tIns="0" rIns="0" bIns="0" numCol="2" spcCol="228600">
            <a:normAutofit/>
          </a:bodyPr>
          <a:lstStyle/>
          <a:p>
            <a:pPr marL="274320" indent="-274320">
              <a:spcBef>
                <a:spcPts val="2400"/>
              </a:spcBef>
              <a:buFont typeface="Wingdings" pitchFamily="2" charset="2"/>
              <a:buChar char="þ"/>
            </a:pPr>
            <a:r>
              <a:rPr lang="en-US" sz="2400" b="1" dirty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Matches training data</a:t>
            </a:r>
          </a:p>
          <a:p>
            <a:pPr marL="502920" lvl="1" indent="-228600">
              <a:buFont typeface="Wingdings" pitchFamily="2" charset="2"/>
              <a:buChar char="þ"/>
            </a:pPr>
            <a:r>
              <a:rPr lang="en-US" sz="1800" dirty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Cell mass, volume</a:t>
            </a:r>
          </a:p>
          <a:p>
            <a:pPr marL="502920" lvl="1" indent="-228600">
              <a:buFont typeface="Wingdings" pitchFamily="2" charset="2"/>
              <a:buChar char="þ"/>
            </a:pPr>
            <a:r>
              <a:rPr lang="en-US" sz="1800" dirty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Biomass composition</a:t>
            </a:r>
          </a:p>
          <a:p>
            <a:pPr marL="502920" lvl="1" indent="-228600">
              <a:buFont typeface="Wingdings" pitchFamily="2" charset="2"/>
              <a:buChar char="þ"/>
            </a:pPr>
            <a:r>
              <a:rPr lang="en-US" sz="1800" dirty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RNA, protein expression, half-lives</a:t>
            </a:r>
          </a:p>
          <a:p>
            <a:pPr marL="502920" lvl="1" indent="-228600">
              <a:buFont typeface="Wingdings" pitchFamily="2" charset="2"/>
              <a:buChar char="þ"/>
            </a:pPr>
            <a:r>
              <a:rPr lang="en-US" sz="1800" dirty="0" err="1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Superhelicity</a:t>
            </a:r>
            <a:endParaRPr lang="en-US" sz="1800" dirty="0">
              <a:latin typeface="+mj-lt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74320" indent="-274320">
              <a:spcBef>
                <a:spcPts val="2400"/>
              </a:spcBef>
              <a:buFont typeface="Wingdings" pitchFamily="2" charset="2"/>
              <a:buChar char="þ"/>
            </a:pPr>
            <a:r>
              <a:rPr lang="en-US" sz="2400" b="1" dirty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Matches published data</a:t>
            </a:r>
          </a:p>
          <a:p>
            <a:pPr marL="502920" lvl="1" indent="-228600">
              <a:buFont typeface="Wingdings" pitchFamily="2" charset="2"/>
              <a:buChar char="þ"/>
            </a:pPr>
            <a:r>
              <a:rPr lang="en-US" sz="1800" dirty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Metabolite concentrations</a:t>
            </a:r>
          </a:p>
          <a:p>
            <a:pPr marL="502920" lvl="1" indent="-228600">
              <a:buFont typeface="Wingdings" pitchFamily="2" charset="2"/>
              <a:buChar char="þ"/>
            </a:pPr>
            <a:r>
              <a:rPr lang="en-US" sz="1800" dirty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DNA-bound protein density</a:t>
            </a:r>
          </a:p>
          <a:p>
            <a:pPr marL="502920" lvl="1" indent="-228600">
              <a:buFont typeface="Wingdings" pitchFamily="2" charset="2"/>
              <a:buChar char="þ"/>
            </a:pPr>
            <a:r>
              <a:rPr lang="en-US" sz="1800" dirty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Gene </a:t>
            </a:r>
            <a:r>
              <a:rPr lang="en-US" sz="1800" dirty="0" smtClean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essentiality</a:t>
            </a:r>
            <a:endParaRPr lang="en-US" sz="2400" dirty="0" smtClean="0">
              <a:latin typeface="+mj-lt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marL="274320" indent="-274320">
              <a:spcBef>
                <a:spcPts val="2400"/>
              </a:spcBef>
              <a:buFont typeface="Wingdings" pitchFamily="2" charset="2"/>
              <a:buChar char="þ"/>
            </a:pPr>
            <a:r>
              <a:rPr lang="en-US" sz="2400" b="1" dirty="0" smtClean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Matches </a:t>
            </a:r>
            <a:r>
              <a:rPr lang="en-US" sz="2400" b="1" dirty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theory</a:t>
            </a:r>
          </a:p>
          <a:p>
            <a:pPr marL="502920" lvl="1" indent="-228600">
              <a:buFont typeface="Wingdings" pitchFamily="2" charset="2"/>
              <a:buChar char="þ"/>
            </a:pPr>
            <a:r>
              <a:rPr lang="en-US" sz="1800" dirty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Mass  conservation</a:t>
            </a:r>
          </a:p>
          <a:p>
            <a:pPr marL="502920" lvl="1" indent="-228600">
              <a:buFont typeface="Wingdings" pitchFamily="2" charset="2"/>
              <a:buChar char="þ"/>
            </a:pPr>
            <a:r>
              <a:rPr lang="en-US" sz="1800" dirty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Central dogma</a:t>
            </a:r>
          </a:p>
          <a:p>
            <a:pPr marL="502920" lvl="1" indent="-228600">
              <a:buFont typeface="Wingdings" pitchFamily="2" charset="2"/>
              <a:buChar char="þ"/>
            </a:pPr>
            <a:r>
              <a:rPr lang="en-US" sz="1800" dirty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Cell theory</a:t>
            </a:r>
          </a:p>
          <a:p>
            <a:pPr marL="502920" lvl="1" indent="-228600">
              <a:buFont typeface="Wingdings" pitchFamily="2" charset="2"/>
              <a:buChar char="þ"/>
            </a:pPr>
            <a:r>
              <a:rPr lang="en-US" sz="1800" dirty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Evolution</a:t>
            </a:r>
          </a:p>
          <a:p>
            <a:pPr marL="274320" indent="-274320">
              <a:spcBef>
                <a:spcPts val="2400"/>
              </a:spcBef>
              <a:buFont typeface="Wingdings" pitchFamily="2" charset="2"/>
              <a:buChar char="þ"/>
            </a:pPr>
            <a:r>
              <a:rPr lang="en-US" sz="2400" b="1" dirty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No obvious errors</a:t>
            </a:r>
          </a:p>
          <a:p>
            <a:pPr marL="502920" lvl="1" indent="-228600">
              <a:buFont typeface="Wingdings" pitchFamily="2" charset="2"/>
              <a:buChar char="þ"/>
            </a:pPr>
            <a:r>
              <a:rPr lang="en-US" sz="1800" dirty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Plot model predictions</a:t>
            </a:r>
          </a:p>
          <a:p>
            <a:pPr marL="502920" lvl="1" indent="-228600">
              <a:buFont typeface="Wingdings" pitchFamily="2" charset="2"/>
              <a:buChar char="þ"/>
            </a:pPr>
            <a:r>
              <a:rPr lang="en-US" sz="1800" dirty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Manually inspect data</a:t>
            </a:r>
          </a:p>
          <a:p>
            <a:pPr marL="502920" lvl="1" indent="-228600">
              <a:buFont typeface="Wingdings" pitchFamily="2" charset="2"/>
              <a:buChar char="þ"/>
            </a:pPr>
            <a:r>
              <a:rPr lang="en-US" sz="1800" dirty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Compare to known </a:t>
            </a:r>
            <a:r>
              <a:rPr lang="en-US" sz="1800" dirty="0" smtClean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biology</a:t>
            </a:r>
            <a:endParaRPr lang="en-US" sz="1800" dirty="0">
              <a:latin typeface="+mj-lt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62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8. </a:t>
            </a:r>
            <a:r>
              <a:rPr lang="en-US" dirty="0"/>
              <a:t>Verify model reproduces known biology</a:t>
            </a:r>
          </a:p>
        </p:txBody>
      </p:sp>
      <p:pic>
        <p:nvPicPr>
          <p:cNvPr id="4099" name="Picture 3" descr="C:\Users\jonrkarr\Google Drive\Karr Lab\grant applications\2016-05-25 -- NIH NIBIB P41 Reproducibility\figures\WholeCellVerifier\images\figure_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47" y="3945352"/>
            <a:ext cx="4985830" cy="235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jonrkarr\Google Drive\Karr Lab\grant applications\2016-05-25 -- NIH NIBIB P41 Reproducibility\figures\WholeCellVerifier\images\figure_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47" y="1216893"/>
            <a:ext cx="3114346" cy="225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jonrkarr\Google Drive\Karr Lab\grant applications\2016-05-25 -- NIH NIBIB P41 Reproducibility\figures\WholeCellVerifier\images\figure_0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704" y="1216893"/>
            <a:ext cx="5325149" cy="225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jonrkarr\Google Drive\Karr Lab\grant applications\2016-05-25 -- NIH NIBIB P41 Reproducibility\figures\WholeCellVerifier\images\figure_0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731" y="4045686"/>
            <a:ext cx="3095122" cy="225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15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73816" y="2268811"/>
            <a:ext cx="1533524" cy="1471291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  <a:effectLst>
            <a:glow rad="63500">
              <a:schemeClr val="accent1">
                <a:alpha val="0"/>
              </a:schemeClr>
            </a:glow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 smtClean="0">
              <a:solidFill>
                <a:schemeClr val="bg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</a:t>
            </a:r>
            <a:r>
              <a:rPr lang="en-US" dirty="0" smtClean="0"/>
              <a:t>. </a:t>
            </a:r>
            <a:r>
              <a:rPr lang="en-US" dirty="0"/>
              <a:t>Validate model reproduces </a:t>
            </a:r>
            <a:r>
              <a:rPr lang="en-US" i="1" dirty="0"/>
              <a:t>true</a:t>
            </a:r>
            <a:r>
              <a:rPr lang="en-US" dirty="0"/>
              <a:t> biology</a:t>
            </a:r>
          </a:p>
        </p:txBody>
      </p:sp>
      <p:pic>
        <p:nvPicPr>
          <p:cNvPr id="5" name="Content Placeholder 5" descr="platform.pd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880" y="1859240"/>
            <a:ext cx="8778240" cy="247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1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</a:t>
            </a:r>
            <a:r>
              <a:rPr lang="en-US" dirty="0" smtClean="0"/>
              <a:t>. Validate model reproduces </a:t>
            </a:r>
            <a:r>
              <a:rPr lang="en-US" i="1" dirty="0" smtClean="0"/>
              <a:t>true</a:t>
            </a:r>
            <a:r>
              <a:rPr lang="en-US" dirty="0" smtClean="0"/>
              <a:t> biology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0" tIns="0" rIns="0" bIns="0" numCol="1" spcCol="914400">
            <a:normAutofit/>
          </a:bodyPr>
          <a:lstStyle/>
          <a:p>
            <a:pPr marL="274320" indent="-274320">
              <a:spcBef>
                <a:spcPts val="1800"/>
              </a:spcBef>
              <a:buFont typeface="Wingdings" pitchFamily="2" charset="2"/>
              <a:buChar char="þ"/>
            </a:pPr>
            <a:r>
              <a:rPr lang="en-US" sz="2400" b="1" dirty="0" smtClean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Matches </a:t>
            </a:r>
            <a:r>
              <a:rPr lang="en-US" sz="2400" b="1" dirty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new data</a:t>
            </a:r>
          </a:p>
          <a:p>
            <a:pPr marL="502920" lvl="1" indent="-228600">
              <a:buFont typeface="Wingdings" pitchFamily="2" charset="2"/>
              <a:buChar char="þ"/>
            </a:pPr>
            <a:r>
              <a:rPr lang="en-US" sz="1800" dirty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Wild-type growth rate</a:t>
            </a:r>
          </a:p>
          <a:p>
            <a:pPr marL="502920" lvl="1" indent="-228600">
              <a:buFont typeface="Wingdings" pitchFamily="2" charset="2"/>
              <a:buChar char="þ"/>
            </a:pPr>
            <a:r>
              <a:rPr lang="en-US" sz="1800" dirty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Disruption strain growth </a:t>
            </a:r>
            <a:r>
              <a:rPr lang="en-US" sz="1800" dirty="0" smtClean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rates</a:t>
            </a:r>
          </a:p>
          <a:p>
            <a:pPr marL="502920" lvl="1" indent="-228600">
              <a:buFont typeface="Wingdings" pitchFamily="2" charset="2"/>
              <a:buChar char="þ"/>
            </a:pPr>
            <a:r>
              <a:rPr lang="en-US" sz="1800" dirty="0" smtClean="0">
                <a:latin typeface="+mj-lt"/>
              </a:rPr>
              <a:t>Single-cell division times</a:t>
            </a:r>
          </a:p>
          <a:p>
            <a:pPr marL="502920" lvl="1" indent="-228600">
              <a:buFont typeface="Wingdings" pitchFamily="2" charset="2"/>
              <a:buChar char="þ"/>
            </a:pPr>
            <a:r>
              <a:rPr lang="en-US" sz="1800" dirty="0" smtClean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Single-cell cell cycle phase lengths</a:t>
            </a:r>
          </a:p>
          <a:p>
            <a:pPr marL="502920" lvl="1" indent="-228600">
              <a:buFont typeface="Wingdings" pitchFamily="2" charset="2"/>
              <a:buChar char="þ"/>
            </a:pPr>
            <a:r>
              <a:rPr lang="en-US" sz="1800" dirty="0" smtClean="0">
                <a:latin typeface="+mj-lt"/>
              </a:rPr>
              <a:t>Single-cell sizes</a:t>
            </a:r>
            <a:endParaRPr lang="en-US" sz="1800" dirty="0">
              <a:latin typeface="+mj-lt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79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9. </a:t>
            </a:r>
            <a:r>
              <a:rPr lang="en-US" dirty="0"/>
              <a:t>Validate model reproduces </a:t>
            </a:r>
            <a:r>
              <a:rPr lang="en-US" i="1" dirty="0"/>
              <a:t>true</a:t>
            </a:r>
            <a:r>
              <a:rPr lang="en-US" dirty="0"/>
              <a:t> biology</a:t>
            </a:r>
          </a:p>
        </p:txBody>
      </p:sp>
      <p:pic>
        <p:nvPicPr>
          <p:cNvPr id="4" name="Content Placeholder 3" descr="figure3ab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38432"/>
            <a:ext cx="8229600" cy="2849499"/>
          </a:xfrm>
        </p:spPr>
      </p:pic>
      <p:sp>
        <p:nvSpPr>
          <p:cNvPr id="5" name="TextBox 4"/>
          <p:cNvSpPr txBox="1"/>
          <p:nvPr/>
        </p:nvSpPr>
        <p:spPr>
          <a:xfrm>
            <a:off x="685800" y="1752600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Colorimetric growth assay</a:t>
            </a:r>
            <a:endParaRPr lang="en-US" sz="2400" dirty="0">
              <a:latin typeface="+mj-lt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0950" y="1752600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Model predictions</a:t>
            </a:r>
            <a:endParaRPr lang="en-US" sz="2400" dirty="0">
              <a:latin typeface="+mj-lt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39000" y="6566356"/>
            <a:ext cx="18288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dirty="0" smtClean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Karr et al., 2012</a:t>
            </a:r>
            <a:endParaRPr lang="en-US" sz="1400" i="1" dirty="0">
              <a:latin typeface="+mj-lt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93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487077" y="2206935"/>
            <a:ext cx="1656921" cy="1753173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  <a:effectLst>
            <a:glow rad="63500">
              <a:schemeClr val="accent1">
                <a:alpha val="0"/>
              </a:schemeClr>
            </a:glow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 smtClean="0">
              <a:solidFill>
                <a:schemeClr val="bg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5" name="Content Placeholder 5" descr="platform.pd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880" y="1859240"/>
            <a:ext cx="8778240" cy="247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10. Visualization &amp;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93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69"/>
          <a:stretch/>
        </p:blipFill>
        <p:spPr bwMode="auto">
          <a:xfrm>
            <a:off x="289560" y="2286000"/>
            <a:ext cx="8564880" cy="293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10. </a:t>
            </a:r>
            <a:r>
              <a:rPr lang="en-US" dirty="0"/>
              <a:t>Visualization &amp; analysis</a:t>
            </a:r>
          </a:p>
        </p:txBody>
      </p:sp>
    </p:spTree>
    <p:extLst>
      <p:ext uri="{BB962C8B-B14F-4D97-AF65-F5344CB8AC3E}">
        <p14:creationId xmlns:p14="http://schemas.microsoft.com/office/powerpoint/2010/main" val="26689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8730" y="830873"/>
            <a:ext cx="7026541" cy="562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10. </a:t>
            </a:r>
            <a:r>
              <a:rPr lang="en-US" dirty="0"/>
              <a:t>Visualization &amp; analysis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39000" y="6566356"/>
            <a:ext cx="18288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dirty="0" smtClean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Karr et al., 2014</a:t>
            </a:r>
            <a:endParaRPr lang="en-US" sz="1400" i="1" dirty="0">
              <a:latin typeface="+mj-lt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444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8730" y="828528"/>
            <a:ext cx="7026541" cy="563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10. </a:t>
            </a:r>
            <a:r>
              <a:rPr lang="en-US" dirty="0"/>
              <a:t>Visualization &amp; analysis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39000" y="6566356"/>
            <a:ext cx="18288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dirty="0" smtClean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Lee et al., 2013</a:t>
            </a:r>
            <a:endParaRPr lang="en-US" sz="1400" i="1" dirty="0">
              <a:latin typeface="+mj-lt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81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487077" y="2206935"/>
            <a:ext cx="1656921" cy="1753173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  <a:effectLst>
            <a:glow rad="63500">
              <a:schemeClr val="accent1">
                <a:alpha val="0"/>
              </a:schemeClr>
            </a:glow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 smtClean="0">
              <a:solidFill>
                <a:schemeClr val="bg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5" name="Content Placeholder 5" descr="platform.pd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880" y="1859240"/>
            <a:ext cx="8778240" cy="247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11. Applications: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84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WC modeling process</a:t>
            </a:r>
            <a:endParaRPr lang="en-US" dirty="0"/>
          </a:p>
        </p:txBody>
      </p:sp>
      <p:pic>
        <p:nvPicPr>
          <p:cNvPr id="5" name="Content Placeholder 5" descr="platform.pd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880" y="917340"/>
            <a:ext cx="8778240" cy="247277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9787" y="3953232"/>
            <a:ext cx="8784427" cy="2677656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b="1" dirty="0" smtClean="0">
                <a:solidFill>
                  <a:schemeClr val="accent3"/>
                </a:solidFill>
              </a:rPr>
              <a:t>Characterize organism</a:t>
            </a:r>
          </a:p>
          <a:p>
            <a:pPr marL="342900" indent="-342900">
              <a:buAutoNum type="arabicPeriod"/>
            </a:pPr>
            <a:r>
              <a:rPr lang="en-US" sz="2400" b="1" dirty="0" smtClean="0">
                <a:solidFill>
                  <a:schemeClr val="accent3"/>
                </a:solidFill>
              </a:rPr>
              <a:t>Aggregate data</a:t>
            </a:r>
          </a:p>
          <a:p>
            <a:pPr marL="342900" indent="-342900">
              <a:buAutoNum type="arabicPeriod"/>
            </a:pPr>
            <a:r>
              <a:rPr lang="en-US" sz="2400" b="1" dirty="0" smtClean="0">
                <a:solidFill>
                  <a:schemeClr val="accent3"/>
                </a:solidFill>
              </a:rPr>
              <a:t>Organize data</a:t>
            </a:r>
          </a:p>
          <a:p>
            <a:pPr marL="342900" indent="-342900">
              <a:buAutoNum type="arabicPeriod"/>
            </a:pPr>
            <a:r>
              <a:rPr lang="en-US" sz="2400" b="1" dirty="0" smtClean="0">
                <a:solidFill>
                  <a:schemeClr val="accent3"/>
                </a:solidFill>
              </a:rPr>
              <a:t>Design submodels</a:t>
            </a:r>
          </a:p>
          <a:p>
            <a:pPr marL="342900" indent="-342900">
              <a:buAutoNum type="arabicPeriod"/>
            </a:pPr>
            <a:r>
              <a:rPr lang="en-US" sz="2400" b="1" dirty="0" smtClean="0">
                <a:solidFill>
                  <a:schemeClr val="accent3"/>
                </a:solidFill>
              </a:rPr>
              <a:t>Merge submodels</a:t>
            </a:r>
          </a:p>
          <a:p>
            <a:pPr marL="342900" indent="-342900">
              <a:buFontTx/>
              <a:buAutoNum type="arabicPeriod"/>
            </a:pPr>
            <a:r>
              <a:rPr lang="en-US" sz="2400" b="1" dirty="0">
                <a:solidFill>
                  <a:schemeClr val="accent3"/>
                </a:solidFill>
              </a:rPr>
              <a:t>Simulate model</a:t>
            </a:r>
          </a:p>
          <a:p>
            <a:pPr marL="342900" indent="-342900">
              <a:buAutoNum type="arabicPeriod"/>
            </a:pPr>
            <a:endParaRPr lang="en-US" sz="2400" dirty="0" smtClean="0"/>
          </a:p>
          <a:p>
            <a:pPr marL="342900" indent="-342900">
              <a:buAutoNum type="arabicPeriod"/>
            </a:pPr>
            <a:r>
              <a:rPr lang="en-US" sz="2400" dirty="0" smtClean="0"/>
              <a:t>Estimate parameters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Verify model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Validate model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Visualize/analyze predictions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Applications: Engineering, medicine</a:t>
            </a:r>
          </a:p>
        </p:txBody>
      </p:sp>
    </p:spTree>
    <p:extLst>
      <p:ext uri="{BB962C8B-B14F-4D97-AF65-F5344CB8AC3E}">
        <p14:creationId xmlns:p14="http://schemas.microsoft.com/office/powerpoint/2010/main" val="52487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11. Applications: Engineering</a:t>
            </a:r>
          </a:p>
        </p:txBody>
      </p:sp>
      <p:pic>
        <p:nvPicPr>
          <p:cNvPr id="5122" name="Picture 2" descr="C:\Users\jonrkarr\Google Drive\Karr Lab\presentations\presentation_2016_04_03_summer_school\images\bioengineering-vis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36" y="2201864"/>
            <a:ext cx="8692928" cy="249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06680" y="2201864"/>
            <a:ext cx="2362200" cy="225583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 smtClean="0">
              <a:solidFill>
                <a:schemeClr val="bg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04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85563" y="841375"/>
            <a:ext cx="28113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Graphical design tool</a:t>
            </a:r>
          </a:p>
          <a:p>
            <a:r>
              <a:rPr lang="en-US" i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Clotho</a:t>
            </a:r>
            <a:r>
              <a:rPr 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i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TinkerCell</a:t>
            </a:r>
            <a:r>
              <a:rPr 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i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GenoCAD</a:t>
            </a:r>
            <a:endParaRPr 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5563" y="1867122"/>
            <a:ext cx="26302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High-level language</a:t>
            </a:r>
          </a:p>
          <a:p>
            <a:r>
              <a:rPr lang="en-US" i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BioCompiler</a:t>
            </a:r>
            <a:endParaRPr 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85563" y="2892869"/>
            <a:ext cx="29402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Biophysical model</a:t>
            </a:r>
          </a:p>
          <a:p>
            <a:r>
              <a:rPr 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WC models, SCHEMA, MD</a:t>
            </a:r>
            <a:endParaRPr 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85563" y="3918616"/>
            <a:ext cx="384483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Physical implementation</a:t>
            </a:r>
          </a:p>
          <a:p>
            <a:r>
              <a:rPr 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Gibson assembly, TALENs, ZFNs, CRISPR</a:t>
            </a:r>
            <a:endParaRPr 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85563" y="4944363"/>
            <a:ext cx="21262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Transplantation</a:t>
            </a:r>
          </a:p>
          <a:p>
            <a:r>
              <a:rPr 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Transplantation</a:t>
            </a:r>
            <a:endParaRPr 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82" name="Group 81"/>
          <p:cNvGrpSpPr>
            <a:grpSpLocks noChangeAspect="1"/>
          </p:cNvGrpSpPr>
          <p:nvPr/>
        </p:nvGrpSpPr>
        <p:grpSpPr>
          <a:xfrm>
            <a:off x="2692262" y="894239"/>
            <a:ext cx="894080" cy="731520"/>
            <a:chOff x="1676400" y="1066800"/>
            <a:chExt cx="838200" cy="685800"/>
          </a:xfrm>
        </p:grpSpPr>
        <p:sp>
          <p:nvSpPr>
            <p:cNvPr id="45" name="Rectangle 44"/>
            <p:cNvSpPr/>
            <p:nvPr/>
          </p:nvSpPr>
          <p:spPr>
            <a:xfrm>
              <a:off x="1676400" y="1066800"/>
              <a:ext cx="838200" cy="609600"/>
            </a:xfrm>
            <a:prstGeom prst="rect">
              <a:avLst/>
            </a:prstGeom>
            <a:solidFill>
              <a:srgbClr val="3F96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905000" y="1676400"/>
              <a:ext cx="381000" cy="76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>
            <a:grpSpLocks noChangeAspect="1"/>
          </p:cNvGrpSpPr>
          <p:nvPr/>
        </p:nvGrpSpPr>
        <p:grpSpPr>
          <a:xfrm>
            <a:off x="2590800" y="2898775"/>
            <a:ext cx="995542" cy="731520"/>
            <a:chOff x="5478281" y="1676400"/>
            <a:chExt cx="3048000" cy="1752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48" name="Straight Connector 47"/>
            <p:cNvCxnSpPr/>
            <p:nvPr/>
          </p:nvCxnSpPr>
          <p:spPr>
            <a:xfrm rot="16200000" flipV="1">
              <a:off x="4762500" y="2552700"/>
              <a:ext cx="1752600" cy="0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5478281" y="3276600"/>
              <a:ext cx="3048000" cy="0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Freeform 49"/>
            <p:cNvSpPr/>
            <p:nvPr/>
          </p:nvSpPr>
          <p:spPr>
            <a:xfrm>
              <a:off x="5762625" y="2185988"/>
              <a:ext cx="2508250" cy="974724"/>
            </a:xfrm>
            <a:custGeom>
              <a:avLst/>
              <a:gdLst>
                <a:gd name="connsiteX0" fmla="*/ 0 w 2508250"/>
                <a:gd name="connsiteY0" fmla="*/ 938212 h 974724"/>
                <a:gd name="connsiteX1" fmla="*/ 247650 w 2508250"/>
                <a:gd name="connsiteY1" fmla="*/ 671512 h 974724"/>
                <a:gd name="connsiteX2" fmla="*/ 533400 w 2508250"/>
                <a:gd name="connsiteY2" fmla="*/ 938212 h 974724"/>
                <a:gd name="connsiteX3" fmla="*/ 790575 w 2508250"/>
                <a:gd name="connsiteY3" fmla="*/ 452437 h 974724"/>
                <a:gd name="connsiteX4" fmla="*/ 1285875 w 2508250"/>
                <a:gd name="connsiteY4" fmla="*/ 709612 h 974724"/>
                <a:gd name="connsiteX5" fmla="*/ 1571625 w 2508250"/>
                <a:gd name="connsiteY5" fmla="*/ 71437 h 974724"/>
                <a:gd name="connsiteX6" fmla="*/ 2066925 w 2508250"/>
                <a:gd name="connsiteY6" fmla="*/ 652462 h 974724"/>
                <a:gd name="connsiteX7" fmla="*/ 2438400 w 2508250"/>
                <a:gd name="connsiteY7" fmla="*/ 100012 h 974724"/>
                <a:gd name="connsiteX8" fmla="*/ 2486025 w 2508250"/>
                <a:gd name="connsiteY8" fmla="*/ 52387 h 97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08250" h="974724">
                  <a:moveTo>
                    <a:pt x="0" y="938212"/>
                  </a:moveTo>
                  <a:cubicBezTo>
                    <a:pt x="79375" y="804862"/>
                    <a:pt x="158750" y="671512"/>
                    <a:pt x="247650" y="671512"/>
                  </a:cubicBezTo>
                  <a:cubicBezTo>
                    <a:pt x="336550" y="671512"/>
                    <a:pt x="442913" y="974724"/>
                    <a:pt x="533400" y="938212"/>
                  </a:cubicBezTo>
                  <a:cubicBezTo>
                    <a:pt x="623887" y="901700"/>
                    <a:pt x="665162" y="490537"/>
                    <a:pt x="790575" y="452437"/>
                  </a:cubicBezTo>
                  <a:cubicBezTo>
                    <a:pt x="915988" y="414337"/>
                    <a:pt x="1155700" y="773112"/>
                    <a:pt x="1285875" y="709612"/>
                  </a:cubicBezTo>
                  <a:cubicBezTo>
                    <a:pt x="1416050" y="646112"/>
                    <a:pt x="1441450" y="80962"/>
                    <a:pt x="1571625" y="71437"/>
                  </a:cubicBezTo>
                  <a:cubicBezTo>
                    <a:pt x="1701800" y="61912"/>
                    <a:pt x="1922463" y="647700"/>
                    <a:pt x="2066925" y="652462"/>
                  </a:cubicBezTo>
                  <a:cubicBezTo>
                    <a:pt x="2211387" y="657224"/>
                    <a:pt x="2368550" y="200024"/>
                    <a:pt x="2438400" y="100012"/>
                  </a:cubicBezTo>
                  <a:cubicBezTo>
                    <a:pt x="2508250" y="0"/>
                    <a:pt x="2497137" y="26193"/>
                    <a:pt x="2486025" y="52387"/>
                  </a:cubicBezTo>
                </a:path>
              </a:pathLst>
            </a:custGeom>
            <a:ln w="25400">
              <a:solidFill>
                <a:srgbClr val="00AD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1" name="Group 50"/>
          <p:cNvGrpSpPr>
            <a:grpSpLocks noChangeAspect="1"/>
          </p:cNvGrpSpPr>
          <p:nvPr/>
        </p:nvGrpSpPr>
        <p:grpSpPr>
          <a:xfrm>
            <a:off x="2828121" y="3965575"/>
            <a:ext cx="758221" cy="731520"/>
            <a:chOff x="1066800" y="4038600"/>
            <a:chExt cx="1066800" cy="98679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2" name="Oval 51"/>
            <p:cNvSpPr/>
            <p:nvPr/>
          </p:nvSpPr>
          <p:spPr>
            <a:xfrm>
              <a:off x="1066800" y="4465320"/>
              <a:ext cx="80010" cy="80010"/>
            </a:xfrm>
            <a:prstGeom prst="ellipse">
              <a:avLst/>
            </a:prstGeom>
            <a:gradFill>
              <a:gsLst>
                <a:gs pos="25000">
                  <a:srgbClr val="00ADEF"/>
                </a:gs>
                <a:gs pos="95000">
                  <a:schemeClr val="accent3">
                    <a:lumMod val="40000"/>
                    <a:lumOff val="60000"/>
                  </a:schemeClr>
                </a:gs>
              </a:gsLst>
              <a:lin ang="0" scaled="1"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053590" y="4198620"/>
              <a:ext cx="80010" cy="80010"/>
            </a:xfrm>
            <a:prstGeom prst="ellipse">
              <a:avLst/>
            </a:prstGeom>
            <a:gradFill>
              <a:gsLst>
                <a:gs pos="25000">
                  <a:srgbClr val="00ADEF"/>
                </a:gs>
                <a:gs pos="95000">
                  <a:schemeClr val="accent3">
                    <a:lumMod val="40000"/>
                    <a:lumOff val="60000"/>
                  </a:schemeClr>
                </a:gs>
              </a:gsLst>
              <a:lin ang="0" scaled="1"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2053590" y="4838700"/>
              <a:ext cx="80010" cy="80010"/>
            </a:xfrm>
            <a:prstGeom prst="ellipse">
              <a:avLst/>
            </a:prstGeom>
            <a:gradFill>
              <a:gsLst>
                <a:gs pos="25000">
                  <a:srgbClr val="00ADEF"/>
                </a:gs>
                <a:gs pos="95000">
                  <a:schemeClr val="accent3">
                    <a:lumMod val="40000"/>
                    <a:lumOff val="60000"/>
                  </a:schemeClr>
                </a:gs>
              </a:gsLst>
              <a:lin ang="0" scaled="1"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546860" y="4038600"/>
              <a:ext cx="80010" cy="80010"/>
            </a:xfrm>
            <a:prstGeom prst="ellipse">
              <a:avLst/>
            </a:prstGeom>
            <a:gradFill>
              <a:gsLst>
                <a:gs pos="25000">
                  <a:srgbClr val="00ADEF"/>
                </a:gs>
                <a:gs pos="95000">
                  <a:schemeClr val="accent3">
                    <a:lumMod val="40000"/>
                    <a:lumOff val="60000"/>
                  </a:schemeClr>
                </a:gs>
              </a:gsLst>
              <a:lin ang="0" scaled="1"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1546860" y="4198620"/>
              <a:ext cx="80010" cy="80010"/>
            </a:xfrm>
            <a:prstGeom prst="ellipse">
              <a:avLst/>
            </a:prstGeom>
            <a:gradFill>
              <a:gsLst>
                <a:gs pos="25000">
                  <a:srgbClr val="00ADEF"/>
                </a:gs>
                <a:gs pos="95000">
                  <a:schemeClr val="accent3">
                    <a:lumMod val="40000"/>
                    <a:lumOff val="60000"/>
                  </a:schemeClr>
                </a:gs>
              </a:gsLst>
              <a:lin ang="0" scaled="1"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1546860" y="4358640"/>
              <a:ext cx="80010" cy="80010"/>
            </a:xfrm>
            <a:prstGeom prst="ellipse">
              <a:avLst/>
            </a:prstGeom>
            <a:gradFill>
              <a:gsLst>
                <a:gs pos="25000">
                  <a:srgbClr val="00ADEF"/>
                </a:gs>
                <a:gs pos="95000">
                  <a:schemeClr val="accent3">
                    <a:lumMod val="40000"/>
                    <a:lumOff val="60000"/>
                  </a:schemeClr>
                </a:gs>
              </a:gsLst>
              <a:lin ang="0" scaled="1"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1546860" y="4652010"/>
              <a:ext cx="80010" cy="80010"/>
            </a:xfrm>
            <a:prstGeom prst="ellipse">
              <a:avLst/>
            </a:prstGeom>
            <a:gradFill>
              <a:gsLst>
                <a:gs pos="25000">
                  <a:srgbClr val="00ADEF"/>
                </a:gs>
                <a:gs pos="95000">
                  <a:schemeClr val="accent3">
                    <a:lumMod val="40000"/>
                    <a:lumOff val="60000"/>
                  </a:schemeClr>
                </a:gs>
              </a:gsLst>
              <a:lin ang="0" scaled="1"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1546860" y="4945380"/>
              <a:ext cx="80010" cy="80010"/>
            </a:xfrm>
            <a:prstGeom prst="ellipse">
              <a:avLst/>
            </a:prstGeom>
            <a:gradFill>
              <a:gsLst>
                <a:gs pos="25000">
                  <a:srgbClr val="00ADEF"/>
                </a:gs>
                <a:gs pos="95000">
                  <a:schemeClr val="accent3">
                    <a:lumMod val="40000"/>
                    <a:lumOff val="60000"/>
                  </a:schemeClr>
                </a:gs>
              </a:gsLst>
              <a:lin ang="0" scaled="1"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 rot="5400000">
              <a:off x="1546860" y="4158615"/>
              <a:ext cx="80010" cy="556"/>
            </a:xfrm>
            <a:prstGeom prst="straightConnector1">
              <a:avLst/>
            </a:prstGeom>
            <a:ln w="19050" cap="flat">
              <a:solidFill>
                <a:schemeClr val="tx1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rot="5400000">
              <a:off x="1546860" y="4318635"/>
              <a:ext cx="80010" cy="556"/>
            </a:xfrm>
            <a:prstGeom prst="straightConnector1">
              <a:avLst/>
            </a:prstGeom>
            <a:ln w="19050" cap="flat">
              <a:solidFill>
                <a:schemeClr val="tx1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1786890" y="4465320"/>
              <a:ext cx="80010" cy="80010"/>
            </a:xfrm>
            <a:prstGeom prst="ellipse">
              <a:avLst/>
            </a:prstGeom>
            <a:gradFill>
              <a:gsLst>
                <a:gs pos="25000">
                  <a:srgbClr val="00ADEF"/>
                </a:gs>
                <a:gs pos="95000">
                  <a:schemeClr val="accent3">
                    <a:lumMod val="40000"/>
                    <a:lumOff val="60000"/>
                  </a:schemeClr>
                </a:gs>
              </a:gsLst>
              <a:lin ang="0" scaled="1"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1306830" y="4838700"/>
              <a:ext cx="80010" cy="80010"/>
            </a:xfrm>
            <a:prstGeom prst="ellipse">
              <a:avLst/>
            </a:prstGeom>
            <a:gradFill>
              <a:gsLst>
                <a:gs pos="25000">
                  <a:srgbClr val="00ADEF"/>
                </a:gs>
                <a:gs pos="95000">
                  <a:schemeClr val="accent3">
                    <a:lumMod val="40000"/>
                    <a:lumOff val="60000"/>
                  </a:schemeClr>
                </a:gs>
              </a:gsLst>
              <a:lin ang="0" scaled="1"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64" name="Straight Arrow Connector 63"/>
            <p:cNvCxnSpPr>
              <a:stCxn id="77" idx="6"/>
              <a:endCxn id="54" idx="2"/>
            </p:cNvCxnSpPr>
            <p:nvPr/>
          </p:nvCxnSpPr>
          <p:spPr>
            <a:xfrm>
              <a:off x="1866900" y="4878705"/>
              <a:ext cx="186690" cy="55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53" idx="2"/>
              <a:endCxn id="56" idx="6"/>
            </p:cNvCxnSpPr>
            <p:nvPr/>
          </p:nvCxnSpPr>
          <p:spPr>
            <a:xfrm rot="10800000">
              <a:off x="1626870" y="4238625"/>
              <a:ext cx="426720" cy="55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52" idx="6"/>
              <a:endCxn id="74" idx="2"/>
            </p:cNvCxnSpPr>
            <p:nvPr/>
          </p:nvCxnSpPr>
          <p:spPr>
            <a:xfrm>
              <a:off x="1146810" y="4505325"/>
              <a:ext cx="160020" cy="55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Freeform 66"/>
            <p:cNvSpPr/>
            <p:nvPr/>
          </p:nvSpPr>
          <p:spPr>
            <a:xfrm>
              <a:off x="1626870" y="4385310"/>
              <a:ext cx="186690" cy="80010"/>
            </a:xfrm>
            <a:custGeom>
              <a:avLst/>
              <a:gdLst>
                <a:gd name="connsiteX0" fmla="*/ 0 w 1752600"/>
                <a:gd name="connsiteY0" fmla="*/ 876300 h 1752600"/>
                <a:gd name="connsiteX1" fmla="*/ 256663 w 1752600"/>
                <a:gd name="connsiteY1" fmla="*/ 256662 h 1752600"/>
                <a:gd name="connsiteX2" fmla="*/ 876301 w 1752600"/>
                <a:gd name="connsiteY2" fmla="*/ 1 h 1752600"/>
                <a:gd name="connsiteX3" fmla="*/ 1495939 w 1752600"/>
                <a:gd name="connsiteY3" fmla="*/ 256664 h 1752600"/>
                <a:gd name="connsiteX4" fmla="*/ 1752600 w 1752600"/>
                <a:gd name="connsiteY4" fmla="*/ 876302 h 1752600"/>
                <a:gd name="connsiteX5" fmla="*/ 1495937 w 1752600"/>
                <a:gd name="connsiteY5" fmla="*/ 1495940 h 1752600"/>
                <a:gd name="connsiteX6" fmla="*/ 876299 w 1752600"/>
                <a:gd name="connsiteY6" fmla="*/ 1752602 h 1752600"/>
                <a:gd name="connsiteX7" fmla="*/ 256661 w 1752600"/>
                <a:gd name="connsiteY7" fmla="*/ 1495939 h 1752600"/>
                <a:gd name="connsiteX8" fmla="*/ -1 w 1752600"/>
                <a:gd name="connsiteY8" fmla="*/ 876301 h 1752600"/>
                <a:gd name="connsiteX9" fmla="*/ 0 w 1752600"/>
                <a:gd name="connsiteY9" fmla="*/ 876300 h 1752600"/>
                <a:gd name="connsiteX0" fmla="*/ 1495940 w 1752602"/>
                <a:gd name="connsiteY0" fmla="*/ 256664 h 1752602"/>
                <a:gd name="connsiteX1" fmla="*/ 1752601 w 1752602"/>
                <a:gd name="connsiteY1" fmla="*/ 876302 h 1752602"/>
                <a:gd name="connsiteX2" fmla="*/ 1495938 w 1752602"/>
                <a:gd name="connsiteY2" fmla="*/ 1495940 h 1752602"/>
                <a:gd name="connsiteX3" fmla="*/ 876300 w 1752602"/>
                <a:gd name="connsiteY3" fmla="*/ 1752602 h 1752602"/>
                <a:gd name="connsiteX4" fmla="*/ 256662 w 1752602"/>
                <a:gd name="connsiteY4" fmla="*/ 1495939 h 1752602"/>
                <a:gd name="connsiteX5" fmla="*/ 0 w 1752602"/>
                <a:gd name="connsiteY5" fmla="*/ 876301 h 1752602"/>
                <a:gd name="connsiteX6" fmla="*/ 1 w 1752602"/>
                <a:gd name="connsiteY6" fmla="*/ 876300 h 1752602"/>
                <a:gd name="connsiteX7" fmla="*/ 256664 w 1752602"/>
                <a:gd name="connsiteY7" fmla="*/ 256662 h 1752602"/>
                <a:gd name="connsiteX8" fmla="*/ 876302 w 1752602"/>
                <a:gd name="connsiteY8" fmla="*/ 1 h 1752602"/>
                <a:gd name="connsiteX9" fmla="*/ 1587380 w 1752602"/>
                <a:gd name="connsiteY9" fmla="*/ 348104 h 1752602"/>
                <a:gd name="connsiteX0" fmla="*/ 1495940 w 1599211"/>
                <a:gd name="connsiteY0" fmla="*/ 256664 h 1752602"/>
                <a:gd name="connsiteX1" fmla="*/ 1495938 w 1599211"/>
                <a:gd name="connsiteY1" fmla="*/ 1495940 h 1752602"/>
                <a:gd name="connsiteX2" fmla="*/ 876300 w 1599211"/>
                <a:gd name="connsiteY2" fmla="*/ 1752602 h 1752602"/>
                <a:gd name="connsiteX3" fmla="*/ 256662 w 1599211"/>
                <a:gd name="connsiteY3" fmla="*/ 1495939 h 1752602"/>
                <a:gd name="connsiteX4" fmla="*/ 0 w 1599211"/>
                <a:gd name="connsiteY4" fmla="*/ 876301 h 1752602"/>
                <a:gd name="connsiteX5" fmla="*/ 1 w 1599211"/>
                <a:gd name="connsiteY5" fmla="*/ 876300 h 1752602"/>
                <a:gd name="connsiteX6" fmla="*/ 256664 w 1599211"/>
                <a:gd name="connsiteY6" fmla="*/ 256662 h 1752602"/>
                <a:gd name="connsiteX7" fmla="*/ 876302 w 1599211"/>
                <a:gd name="connsiteY7" fmla="*/ 1 h 1752602"/>
                <a:gd name="connsiteX8" fmla="*/ 1587380 w 1599211"/>
                <a:gd name="connsiteY8" fmla="*/ 348104 h 1752602"/>
                <a:gd name="connsiteX0" fmla="*/ 1495940 w 1702484"/>
                <a:gd name="connsiteY0" fmla="*/ 256664 h 1702486"/>
                <a:gd name="connsiteX1" fmla="*/ 1495938 w 1702484"/>
                <a:gd name="connsiteY1" fmla="*/ 1495940 h 1702486"/>
                <a:gd name="connsiteX2" fmla="*/ 256662 w 1702484"/>
                <a:gd name="connsiteY2" fmla="*/ 1495939 h 1702486"/>
                <a:gd name="connsiteX3" fmla="*/ 0 w 1702484"/>
                <a:gd name="connsiteY3" fmla="*/ 876301 h 1702486"/>
                <a:gd name="connsiteX4" fmla="*/ 1 w 1702484"/>
                <a:gd name="connsiteY4" fmla="*/ 876300 h 1702486"/>
                <a:gd name="connsiteX5" fmla="*/ 256664 w 1702484"/>
                <a:gd name="connsiteY5" fmla="*/ 256662 h 1702486"/>
                <a:gd name="connsiteX6" fmla="*/ 876302 w 1702484"/>
                <a:gd name="connsiteY6" fmla="*/ 1 h 1702486"/>
                <a:gd name="connsiteX7" fmla="*/ 1587380 w 1702484"/>
                <a:gd name="connsiteY7" fmla="*/ 348104 h 1702486"/>
                <a:gd name="connsiteX0" fmla="*/ 1495940 w 1745261"/>
                <a:gd name="connsiteY0" fmla="*/ 256664 h 1495940"/>
                <a:gd name="connsiteX1" fmla="*/ 1495938 w 1745261"/>
                <a:gd name="connsiteY1" fmla="*/ 1495940 h 1495940"/>
                <a:gd name="connsiteX2" fmla="*/ 0 w 1745261"/>
                <a:gd name="connsiteY2" fmla="*/ 876301 h 1495940"/>
                <a:gd name="connsiteX3" fmla="*/ 1 w 1745261"/>
                <a:gd name="connsiteY3" fmla="*/ 876300 h 1495940"/>
                <a:gd name="connsiteX4" fmla="*/ 256664 w 1745261"/>
                <a:gd name="connsiteY4" fmla="*/ 256662 h 1495940"/>
                <a:gd name="connsiteX5" fmla="*/ 876302 w 1745261"/>
                <a:gd name="connsiteY5" fmla="*/ 1 h 1495940"/>
                <a:gd name="connsiteX6" fmla="*/ 1587380 w 1745261"/>
                <a:gd name="connsiteY6" fmla="*/ 348104 h 1495940"/>
                <a:gd name="connsiteX0" fmla="*/ 1495940 w 1745261"/>
                <a:gd name="connsiteY0" fmla="*/ 256664 h 1495940"/>
                <a:gd name="connsiteX1" fmla="*/ 1495938 w 1745261"/>
                <a:gd name="connsiteY1" fmla="*/ 1495940 h 1495940"/>
                <a:gd name="connsiteX2" fmla="*/ 0 w 1745261"/>
                <a:gd name="connsiteY2" fmla="*/ 876301 h 1495940"/>
                <a:gd name="connsiteX3" fmla="*/ 256664 w 1745261"/>
                <a:gd name="connsiteY3" fmla="*/ 256662 h 1495940"/>
                <a:gd name="connsiteX4" fmla="*/ 876302 w 1745261"/>
                <a:gd name="connsiteY4" fmla="*/ 1 h 1495940"/>
                <a:gd name="connsiteX5" fmla="*/ 1587380 w 1745261"/>
                <a:gd name="connsiteY5" fmla="*/ 348104 h 1495940"/>
                <a:gd name="connsiteX0" fmla="*/ 1495940 w 1587380"/>
                <a:gd name="connsiteY0" fmla="*/ 256664 h 876301"/>
                <a:gd name="connsiteX1" fmla="*/ 0 w 1587380"/>
                <a:gd name="connsiteY1" fmla="*/ 876301 h 876301"/>
                <a:gd name="connsiteX2" fmla="*/ 256664 w 1587380"/>
                <a:gd name="connsiteY2" fmla="*/ 256662 h 876301"/>
                <a:gd name="connsiteX3" fmla="*/ 876302 w 1587380"/>
                <a:gd name="connsiteY3" fmla="*/ 1 h 876301"/>
                <a:gd name="connsiteX4" fmla="*/ 1587380 w 1587380"/>
                <a:gd name="connsiteY4" fmla="*/ 348104 h 876301"/>
                <a:gd name="connsiteX0" fmla="*/ 1342549 w 1433989"/>
                <a:gd name="connsiteY0" fmla="*/ 256664 h 348104"/>
                <a:gd name="connsiteX1" fmla="*/ 103273 w 1433989"/>
                <a:gd name="connsiteY1" fmla="*/ 256662 h 348104"/>
                <a:gd name="connsiteX2" fmla="*/ 722911 w 1433989"/>
                <a:gd name="connsiteY2" fmla="*/ 1 h 348104"/>
                <a:gd name="connsiteX3" fmla="*/ 1433989 w 1433989"/>
                <a:gd name="connsiteY3" fmla="*/ 348104 h 348104"/>
                <a:gd name="connsiteX0" fmla="*/ 1286387 w 1425966"/>
                <a:gd name="connsiteY0" fmla="*/ 304801 h 348104"/>
                <a:gd name="connsiteX1" fmla="*/ 95250 w 1425966"/>
                <a:gd name="connsiteY1" fmla="*/ 256662 h 348104"/>
                <a:gd name="connsiteX2" fmla="*/ 714888 w 1425966"/>
                <a:gd name="connsiteY2" fmla="*/ 1 h 348104"/>
                <a:gd name="connsiteX3" fmla="*/ 1425966 w 1425966"/>
                <a:gd name="connsiteY3" fmla="*/ 348104 h 348104"/>
                <a:gd name="connsiteX0" fmla="*/ 1197487 w 1337066"/>
                <a:gd name="connsiteY0" fmla="*/ 304801 h 617624"/>
                <a:gd name="connsiteX1" fmla="*/ 664086 w 1337066"/>
                <a:gd name="connsiteY1" fmla="*/ 609601 h 617624"/>
                <a:gd name="connsiteX2" fmla="*/ 6350 w 1337066"/>
                <a:gd name="connsiteY2" fmla="*/ 256662 h 617624"/>
                <a:gd name="connsiteX3" fmla="*/ 625988 w 1337066"/>
                <a:gd name="connsiteY3" fmla="*/ 1 h 617624"/>
                <a:gd name="connsiteX4" fmla="*/ 1337066 w 1337066"/>
                <a:gd name="connsiteY4" fmla="*/ 348104 h 617624"/>
                <a:gd name="connsiteX0" fmla="*/ 892686 w 1337066"/>
                <a:gd name="connsiteY0" fmla="*/ 609601 h 668424"/>
                <a:gd name="connsiteX1" fmla="*/ 664086 w 1337066"/>
                <a:gd name="connsiteY1" fmla="*/ 609601 h 668424"/>
                <a:gd name="connsiteX2" fmla="*/ 6350 w 1337066"/>
                <a:gd name="connsiteY2" fmla="*/ 256662 h 668424"/>
                <a:gd name="connsiteX3" fmla="*/ 625988 w 1337066"/>
                <a:gd name="connsiteY3" fmla="*/ 1 h 668424"/>
                <a:gd name="connsiteX4" fmla="*/ 1337066 w 1337066"/>
                <a:gd name="connsiteY4" fmla="*/ 348104 h 668424"/>
                <a:gd name="connsiteX0" fmla="*/ 664086 w 1337066"/>
                <a:gd name="connsiteY0" fmla="*/ 609601 h 609601"/>
                <a:gd name="connsiteX1" fmla="*/ 6350 w 1337066"/>
                <a:gd name="connsiteY1" fmla="*/ 256662 h 609601"/>
                <a:gd name="connsiteX2" fmla="*/ 625988 w 1337066"/>
                <a:gd name="connsiteY2" fmla="*/ 1 h 609601"/>
                <a:gd name="connsiteX3" fmla="*/ 1337066 w 1337066"/>
                <a:gd name="connsiteY3" fmla="*/ 348104 h 609601"/>
                <a:gd name="connsiteX0" fmla="*/ 795423 w 1468403"/>
                <a:gd name="connsiteY0" fmla="*/ 609601 h 820825"/>
                <a:gd name="connsiteX1" fmla="*/ 109623 w 1468403"/>
                <a:gd name="connsiteY1" fmla="*/ 762002 h 820825"/>
                <a:gd name="connsiteX2" fmla="*/ 137687 w 1468403"/>
                <a:gd name="connsiteY2" fmla="*/ 256662 h 820825"/>
                <a:gd name="connsiteX3" fmla="*/ 757325 w 1468403"/>
                <a:gd name="connsiteY3" fmla="*/ 1 h 820825"/>
                <a:gd name="connsiteX4" fmla="*/ 1468403 w 1468403"/>
                <a:gd name="connsiteY4" fmla="*/ 348104 h 820825"/>
                <a:gd name="connsiteX0" fmla="*/ 664086 w 1337066"/>
                <a:gd name="connsiteY0" fmla="*/ 609601 h 609601"/>
                <a:gd name="connsiteX1" fmla="*/ 6350 w 1337066"/>
                <a:gd name="connsiteY1" fmla="*/ 256662 h 609601"/>
                <a:gd name="connsiteX2" fmla="*/ 625988 w 1337066"/>
                <a:gd name="connsiteY2" fmla="*/ 1 h 609601"/>
                <a:gd name="connsiteX3" fmla="*/ 1337066 w 1337066"/>
                <a:gd name="connsiteY3" fmla="*/ 348104 h 609601"/>
                <a:gd name="connsiteX0" fmla="*/ 664086 w 1337066"/>
                <a:gd name="connsiteY0" fmla="*/ 609602 h 609602"/>
                <a:gd name="connsiteX1" fmla="*/ 6350 w 1337066"/>
                <a:gd name="connsiteY1" fmla="*/ 256662 h 609602"/>
                <a:gd name="connsiteX2" fmla="*/ 625988 w 1337066"/>
                <a:gd name="connsiteY2" fmla="*/ 1 h 609602"/>
                <a:gd name="connsiteX3" fmla="*/ 1337066 w 1337066"/>
                <a:gd name="connsiteY3" fmla="*/ 348104 h 609602"/>
                <a:gd name="connsiteX0" fmla="*/ 664086 w 1337066"/>
                <a:gd name="connsiteY0" fmla="*/ 457201 h 457201"/>
                <a:gd name="connsiteX1" fmla="*/ 6350 w 1337066"/>
                <a:gd name="connsiteY1" fmla="*/ 256662 h 457201"/>
                <a:gd name="connsiteX2" fmla="*/ 625988 w 1337066"/>
                <a:gd name="connsiteY2" fmla="*/ 1 h 457201"/>
                <a:gd name="connsiteX3" fmla="*/ 1337066 w 1337066"/>
                <a:gd name="connsiteY3" fmla="*/ 348104 h 457201"/>
                <a:gd name="connsiteX0" fmla="*/ 6350 w 1337066"/>
                <a:gd name="connsiteY0" fmla="*/ 256662 h 348104"/>
                <a:gd name="connsiteX1" fmla="*/ 625988 w 1337066"/>
                <a:gd name="connsiteY1" fmla="*/ 1 h 348104"/>
                <a:gd name="connsiteX2" fmla="*/ 1337066 w 1337066"/>
                <a:gd name="connsiteY2" fmla="*/ 348104 h 348104"/>
                <a:gd name="connsiteX0" fmla="*/ 0 w 711078"/>
                <a:gd name="connsiteY0" fmla="*/ 0 h 348103"/>
                <a:gd name="connsiteX1" fmla="*/ 711078 w 711078"/>
                <a:gd name="connsiteY1" fmla="*/ 348103 h 348103"/>
                <a:gd name="connsiteX0" fmla="*/ 0 w 596780"/>
                <a:gd name="connsiteY0" fmla="*/ 0 h 348102"/>
                <a:gd name="connsiteX1" fmla="*/ 596780 w 596780"/>
                <a:gd name="connsiteY1" fmla="*/ 348102 h 348102"/>
                <a:gd name="connsiteX0" fmla="*/ 0 w 457200"/>
                <a:gd name="connsiteY0" fmla="*/ 27179 h 255778"/>
                <a:gd name="connsiteX1" fmla="*/ 457200 w 457200"/>
                <a:gd name="connsiteY1" fmla="*/ 255778 h 255778"/>
                <a:gd name="connsiteX0" fmla="*/ 0 w 457200"/>
                <a:gd name="connsiteY0" fmla="*/ 27179 h 255778"/>
                <a:gd name="connsiteX1" fmla="*/ 65314 w 457200"/>
                <a:gd name="connsiteY1" fmla="*/ 27180 h 255778"/>
                <a:gd name="connsiteX2" fmla="*/ 457200 w 457200"/>
                <a:gd name="connsiteY2" fmla="*/ 255778 h 255778"/>
                <a:gd name="connsiteX0" fmla="*/ 0 w 457200"/>
                <a:gd name="connsiteY0" fmla="*/ 27179 h 255778"/>
                <a:gd name="connsiteX1" fmla="*/ 65314 w 457200"/>
                <a:gd name="connsiteY1" fmla="*/ 27180 h 255778"/>
                <a:gd name="connsiteX2" fmla="*/ 457200 w 457200"/>
                <a:gd name="connsiteY2" fmla="*/ 255778 h 255778"/>
                <a:gd name="connsiteX0" fmla="*/ 0 w 457200"/>
                <a:gd name="connsiteY0" fmla="*/ 0 h 228599"/>
                <a:gd name="connsiteX1" fmla="*/ 65314 w 457200"/>
                <a:gd name="connsiteY1" fmla="*/ 1 h 228599"/>
                <a:gd name="connsiteX2" fmla="*/ 457200 w 457200"/>
                <a:gd name="connsiteY2" fmla="*/ 228599 h 228599"/>
                <a:gd name="connsiteX0" fmla="*/ 0 w 457200"/>
                <a:gd name="connsiteY0" fmla="*/ 1 h 228600"/>
                <a:gd name="connsiteX1" fmla="*/ 130629 w 457200"/>
                <a:gd name="connsiteY1" fmla="*/ 1 h 228600"/>
                <a:gd name="connsiteX2" fmla="*/ 457200 w 457200"/>
                <a:gd name="connsiteY2" fmla="*/ 228600 h 228600"/>
                <a:gd name="connsiteX0" fmla="*/ 0 w 457200"/>
                <a:gd name="connsiteY0" fmla="*/ 1 h 228600"/>
                <a:gd name="connsiteX1" fmla="*/ 130629 w 457200"/>
                <a:gd name="connsiteY1" fmla="*/ 1 h 228600"/>
                <a:gd name="connsiteX2" fmla="*/ 457200 w 457200"/>
                <a:gd name="connsiteY2" fmla="*/ 228600 h 228600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26377 h 254976"/>
                <a:gd name="connsiteX1" fmla="*/ 457200 w 457200"/>
                <a:gd name="connsiteY1" fmla="*/ 254976 h 254976"/>
                <a:gd name="connsiteX0" fmla="*/ 0 w 457200"/>
                <a:gd name="connsiteY0" fmla="*/ 17585 h 246184"/>
                <a:gd name="connsiteX1" fmla="*/ 457200 w 457200"/>
                <a:gd name="connsiteY1" fmla="*/ 246184 h 246184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7200" h="228599">
                  <a:moveTo>
                    <a:pt x="0" y="0"/>
                  </a:moveTo>
                  <a:cubicBezTo>
                    <a:pt x="142352" y="0"/>
                    <a:pt x="402771" y="70338"/>
                    <a:pt x="457200" y="228599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headEnd type="triangle" w="sm" len="sm"/>
              <a:tailEnd type="non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68" name="Straight Arrow Connector 67"/>
            <p:cNvCxnSpPr>
              <a:stCxn id="80" idx="2"/>
              <a:endCxn id="58" idx="6"/>
            </p:cNvCxnSpPr>
            <p:nvPr/>
          </p:nvCxnSpPr>
          <p:spPr>
            <a:xfrm rot="10800000">
              <a:off x="1626870" y="4692015"/>
              <a:ext cx="213360" cy="55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58" idx="2"/>
              <a:endCxn id="78" idx="6"/>
            </p:cNvCxnSpPr>
            <p:nvPr/>
          </p:nvCxnSpPr>
          <p:spPr>
            <a:xfrm rot="10800000">
              <a:off x="1333500" y="4692015"/>
              <a:ext cx="213360" cy="55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Freeform 69"/>
            <p:cNvSpPr/>
            <p:nvPr/>
          </p:nvSpPr>
          <p:spPr>
            <a:xfrm flipH="1">
              <a:off x="1360170" y="4385310"/>
              <a:ext cx="186690" cy="80010"/>
            </a:xfrm>
            <a:custGeom>
              <a:avLst/>
              <a:gdLst>
                <a:gd name="connsiteX0" fmla="*/ 0 w 1752600"/>
                <a:gd name="connsiteY0" fmla="*/ 876300 h 1752600"/>
                <a:gd name="connsiteX1" fmla="*/ 256663 w 1752600"/>
                <a:gd name="connsiteY1" fmla="*/ 256662 h 1752600"/>
                <a:gd name="connsiteX2" fmla="*/ 876301 w 1752600"/>
                <a:gd name="connsiteY2" fmla="*/ 1 h 1752600"/>
                <a:gd name="connsiteX3" fmla="*/ 1495939 w 1752600"/>
                <a:gd name="connsiteY3" fmla="*/ 256664 h 1752600"/>
                <a:gd name="connsiteX4" fmla="*/ 1752600 w 1752600"/>
                <a:gd name="connsiteY4" fmla="*/ 876302 h 1752600"/>
                <a:gd name="connsiteX5" fmla="*/ 1495937 w 1752600"/>
                <a:gd name="connsiteY5" fmla="*/ 1495940 h 1752600"/>
                <a:gd name="connsiteX6" fmla="*/ 876299 w 1752600"/>
                <a:gd name="connsiteY6" fmla="*/ 1752602 h 1752600"/>
                <a:gd name="connsiteX7" fmla="*/ 256661 w 1752600"/>
                <a:gd name="connsiteY7" fmla="*/ 1495939 h 1752600"/>
                <a:gd name="connsiteX8" fmla="*/ -1 w 1752600"/>
                <a:gd name="connsiteY8" fmla="*/ 876301 h 1752600"/>
                <a:gd name="connsiteX9" fmla="*/ 0 w 1752600"/>
                <a:gd name="connsiteY9" fmla="*/ 876300 h 1752600"/>
                <a:gd name="connsiteX0" fmla="*/ 1495940 w 1752602"/>
                <a:gd name="connsiteY0" fmla="*/ 256664 h 1752602"/>
                <a:gd name="connsiteX1" fmla="*/ 1752601 w 1752602"/>
                <a:gd name="connsiteY1" fmla="*/ 876302 h 1752602"/>
                <a:gd name="connsiteX2" fmla="*/ 1495938 w 1752602"/>
                <a:gd name="connsiteY2" fmla="*/ 1495940 h 1752602"/>
                <a:gd name="connsiteX3" fmla="*/ 876300 w 1752602"/>
                <a:gd name="connsiteY3" fmla="*/ 1752602 h 1752602"/>
                <a:gd name="connsiteX4" fmla="*/ 256662 w 1752602"/>
                <a:gd name="connsiteY4" fmla="*/ 1495939 h 1752602"/>
                <a:gd name="connsiteX5" fmla="*/ 0 w 1752602"/>
                <a:gd name="connsiteY5" fmla="*/ 876301 h 1752602"/>
                <a:gd name="connsiteX6" fmla="*/ 1 w 1752602"/>
                <a:gd name="connsiteY6" fmla="*/ 876300 h 1752602"/>
                <a:gd name="connsiteX7" fmla="*/ 256664 w 1752602"/>
                <a:gd name="connsiteY7" fmla="*/ 256662 h 1752602"/>
                <a:gd name="connsiteX8" fmla="*/ 876302 w 1752602"/>
                <a:gd name="connsiteY8" fmla="*/ 1 h 1752602"/>
                <a:gd name="connsiteX9" fmla="*/ 1587380 w 1752602"/>
                <a:gd name="connsiteY9" fmla="*/ 348104 h 1752602"/>
                <a:gd name="connsiteX0" fmla="*/ 1495940 w 1599211"/>
                <a:gd name="connsiteY0" fmla="*/ 256664 h 1752602"/>
                <a:gd name="connsiteX1" fmla="*/ 1495938 w 1599211"/>
                <a:gd name="connsiteY1" fmla="*/ 1495940 h 1752602"/>
                <a:gd name="connsiteX2" fmla="*/ 876300 w 1599211"/>
                <a:gd name="connsiteY2" fmla="*/ 1752602 h 1752602"/>
                <a:gd name="connsiteX3" fmla="*/ 256662 w 1599211"/>
                <a:gd name="connsiteY3" fmla="*/ 1495939 h 1752602"/>
                <a:gd name="connsiteX4" fmla="*/ 0 w 1599211"/>
                <a:gd name="connsiteY4" fmla="*/ 876301 h 1752602"/>
                <a:gd name="connsiteX5" fmla="*/ 1 w 1599211"/>
                <a:gd name="connsiteY5" fmla="*/ 876300 h 1752602"/>
                <a:gd name="connsiteX6" fmla="*/ 256664 w 1599211"/>
                <a:gd name="connsiteY6" fmla="*/ 256662 h 1752602"/>
                <a:gd name="connsiteX7" fmla="*/ 876302 w 1599211"/>
                <a:gd name="connsiteY7" fmla="*/ 1 h 1752602"/>
                <a:gd name="connsiteX8" fmla="*/ 1587380 w 1599211"/>
                <a:gd name="connsiteY8" fmla="*/ 348104 h 1752602"/>
                <a:gd name="connsiteX0" fmla="*/ 1495940 w 1702484"/>
                <a:gd name="connsiteY0" fmla="*/ 256664 h 1702486"/>
                <a:gd name="connsiteX1" fmla="*/ 1495938 w 1702484"/>
                <a:gd name="connsiteY1" fmla="*/ 1495940 h 1702486"/>
                <a:gd name="connsiteX2" fmla="*/ 256662 w 1702484"/>
                <a:gd name="connsiteY2" fmla="*/ 1495939 h 1702486"/>
                <a:gd name="connsiteX3" fmla="*/ 0 w 1702484"/>
                <a:gd name="connsiteY3" fmla="*/ 876301 h 1702486"/>
                <a:gd name="connsiteX4" fmla="*/ 1 w 1702484"/>
                <a:gd name="connsiteY4" fmla="*/ 876300 h 1702486"/>
                <a:gd name="connsiteX5" fmla="*/ 256664 w 1702484"/>
                <a:gd name="connsiteY5" fmla="*/ 256662 h 1702486"/>
                <a:gd name="connsiteX6" fmla="*/ 876302 w 1702484"/>
                <a:gd name="connsiteY6" fmla="*/ 1 h 1702486"/>
                <a:gd name="connsiteX7" fmla="*/ 1587380 w 1702484"/>
                <a:gd name="connsiteY7" fmla="*/ 348104 h 1702486"/>
                <a:gd name="connsiteX0" fmla="*/ 1495940 w 1745261"/>
                <a:gd name="connsiteY0" fmla="*/ 256664 h 1495940"/>
                <a:gd name="connsiteX1" fmla="*/ 1495938 w 1745261"/>
                <a:gd name="connsiteY1" fmla="*/ 1495940 h 1495940"/>
                <a:gd name="connsiteX2" fmla="*/ 0 w 1745261"/>
                <a:gd name="connsiteY2" fmla="*/ 876301 h 1495940"/>
                <a:gd name="connsiteX3" fmla="*/ 1 w 1745261"/>
                <a:gd name="connsiteY3" fmla="*/ 876300 h 1495940"/>
                <a:gd name="connsiteX4" fmla="*/ 256664 w 1745261"/>
                <a:gd name="connsiteY4" fmla="*/ 256662 h 1495940"/>
                <a:gd name="connsiteX5" fmla="*/ 876302 w 1745261"/>
                <a:gd name="connsiteY5" fmla="*/ 1 h 1495940"/>
                <a:gd name="connsiteX6" fmla="*/ 1587380 w 1745261"/>
                <a:gd name="connsiteY6" fmla="*/ 348104 h 1495940"/>
                <a:gd name="connsiteX0" fmla="*/ 1495940 w 1745261"/>
                <a:gd name="connsiteY0" fmla="*/ 256664 h 1495940"/>
                <a:gd name="connsiteX1" fmla="*/ 1495938 w 1745261"/>
                <a:gd name="connsiteY1" fmla="*/ 1495940 h 1495940"/>
                <a:gd name="connsiteX2" fmla="*/ 0 w 1745261"/>
                <a:gd name="connsiteY2" fmla="*/ 876301 h 1495940"/>
                <a:gd name="connsiteX3" fmla="*/ 256664 w 1745261"/>
                <a:gd name="connsiteY3" fmla="*/ 256662 h 1495940"/>
                <a:gd name="connsiteX4" fmla="*/ 876302 w 1745261"/>
                <a:gd name="connsiteY4" fmla="*/ 1 h 1495940"/>
                <a:gd name="connsiteX5" fmla="*/ 1587380 w 1745261"/>
                <a:gd name="connsiteY5" fmla="*/ 348104 h 1495940"/>
                <a:gd name="connsiteX0" fmla="*/ 1495940 w 1587380"/>
                <a:gd name="connsiteY0" fmla="*/ 256664 h 876301"/>
                <a:gd name="connsiteX1" fmla="*/ 0 w 1587380"/>
                <a:gd name="connsiteY1" fmla="*/ 876301 h 876301"/>
                <a:gd name="connsiteX2" fmla="*/ 256664 w 1587380"/>
                <a:gd name="connsiteY2" fmla="*/ 256662 h 876301"/>
                <a:gd name="connsiteX3" fmla="*/ 876302 w 1587380"/>
                <a:gd name="connsiteY3" fmla="*/ 1 h 876301"/>
                <a:gd name="connsiteX4" fmla="*/ 1587380 w 1587380"/>
                <a:gd name="connsiteY4" fmla="*/ 348104 h 876301"/>
                <a:gd name="connsiteX0" fmla="*/ 1342549 w 1433989"/>
                <a:gd name="connsiteY0" fmla="*/ 256664 h 348104"/>
                <a:gd name="connsiteX1" fmla="*/ 103273 w 1433989"/>
                <a:gd name="connsiteY1" fmla="*/ 256662 h 348104"/>
                <a:gd name="connsiteX2" fmla="*/ 722911 w 1433989"/>
                <a:gd name="connsiteY2" fmla="*/ 1 h 348104"/>
                <a:gd name="connsiteX3" fmla="*/ 1433989 w 1433989"/>
                <a:gd name="connsiteY3" fmla="*/ 348104 h 348104"/>
                <a:gd name="connsiteX0" fmla="*/ 1286387 w 1425966"/>
                <a:gd name="connsiteY0" fmla="*/ 304801 h 348104"/>
                <a:gd name="connsiteX1" fmla="*/ 95250 w 1425966"/>
                <a:gd name="connsiteY1" fmla="*/ 256662 h 348104"/>
                <a:gd name="connsiteX2" fmla="*/ 714888 w 1425966"/>
                <a:gd name="connsiteY2" fmla="*/ 1 h 348104"/>
                <a:gd name="connsiteX3" fmla="*/ 1425966 w 1425966"/>
                <a:gd name="connsiteY3" fmla="*/ 348104 h 348104"/>
                <a:gd name="connsiteX0" fmla="*/ 1197487 w 1337066"/>
                <a:gd name="connsiteY0" fmla="*/ 304801 h 617624"/>
                <a:gd name="connsiteX1" fmla="*/ 664086 w 1337066"/>
                <a:gd name="connsiteY1" fmla="*/ 609601 h 617624"/>
                <a:gd name="connsiteX2" fmla="*/ 6350 w 1337066"/>
                <a:gd name="connsiteY2" fmla="*/ 256662 h 617624"/>
                <a:gd name="connsiteX3" fmla="*/ 625988 w 1337066"/>
                <a:gd name="connsiteY3" fmla="*/ 1 h 617624"/>
                <a:gd name="connsiteX4" fmla="*/ 1337066 w 1337066"/>
                <a:gd name="connsiteY4" fmla="*/ 348104 h 617624"/>
                <a:gd name="connsiteX0" fmla="*/ 892686 w 1337066"/>
                <a:gd name="connsiteY0" fmla="*/ 609601 h 668424"/>
                <a:gd name="connsiteX1" fmla="*/ 664086 w 1337066"/>
                <a:gd name="connsiteY1" fmla="*/ 609601 h 668424"/>
                <a:gd name="connsiteX2" fmla="*/ 6350 w 1337066"/>
                <a:gd name="connsiteY2" fmla="*/ 256662 h 668424"/>
                <a:gd name="connsiteX3" fmla="*/ 625988 w 1337066"/>
                <a:gd name="connsiteY3" fmla="*/ 1 h 668424"/>
                <a:gd name="connsiteX4" fmla="*/ 1337066 w 1337066"/>
                <a:gd name="connsiteY4" fmla="*/ 348104 h 668424"/>
                <a:gd name="connsiteX0" fmla="*/ 664086 w 1337066"/>
                <a:gd name="connsiteY0" fmla="*/ 609601 h 609601"/>
                <a:gd name="connsiteX1" fmla="*/ 6350 w 1337066"/>
                <a:gd name="connsiteY1" fmla="*/ 256662 h 609601"/>
                <a:gd name="connsiteX2" fmla="*/ 625988 w 1337066"/>
                <a:gd name="connsiteY2" fmla="*/ 1 h 609601"/>
                <a:gd name="connsiteX3" fmla="*/ 1337066 w 1337066"/>
                <a:gd name="connsiteY3" fmla="*/ 348104 h 609601"/>
                <a:gd name="connsiteX0" fmla="*/ 795423 w 1468403"/>
                <a:gd name="connsiteY0" fmla="*/ 609601 h 820825"/>
                <a:gd name="connsiteX1" fmla="*/ 109623 w 1468403"/>
                <a:gd name="connsiteY1" fmla="*/ 762002 h 820825"/>
                <a:gd name="connsiteX2" fmla="*/ 137687 w 1468403"/>
                <a:gd name="connsiteY2" fmla="*/ 256662 h 820825"/>
                <a:gd name="connsiteX3" fmla="*/ 757325 w 1468403"/>
                <a:gd name="connsiteY3" fmla="*/ 1 h 820825"/>
                <a:gd name="connsiteX4" fmla="*/ 1468403 w 1468403"/>
                <a:gd name="connsiteY4" fmla="*/ 348104 h 820825"/>
                <a:gd name="connsiteX0" fmla="*/ 664086 w 1337066"/>
                <a:gd name="connsiteY0" fmla="*/ 609601 h 609601"/>
                <a:gd name="connsiteX1" fmla="*/ 6350 w 1337066"/>
                <a:gd name="connsiteY1" fmla="*/ 256662 h 609601"/>
                <a:gd name="connsiteX2" fmla="*/ 625988 w 1337066"/>
                <a:gd name="connsiteY2" fmla="*/ 1 h 609601"/>
                <a:gd name="connsiteX3" fmla="*/ 1337066 w 1337066"/>
                <a:gd name="connsiteY3" fmla="*/ 348104 h 609601"/>
                <a:gd name="connsiteX0" fmla="*/ 664086 w 1337066"/>
                <a:gd name="connsiteY0" fmla="*/ 609602 h 609602"/>
                <a:gd name="connsiteX1" fmla="*/ 6350 w 1337066"/>
                <a:gd name="connsiteY1" fmla="*/ 256662 h 609602"/>
                <a:gd name="connsiteX2" fmla="*/ 625988 w 1337066"/>
                <a:gd name="connsiteY2" fmla="*/ 1 h 609602"/>
                <a:gd name="connsiteX3" fmla="*/ 1337066 w 1337066"/>
                <a:gd name="connsiteY3" fmla="*/ 348104 h 609602"/>
                <a:gd name="connsiteX0" fmla="*/ 664086 w 1337066"/>
                <a:gd name="connsiteY0" fmla="*/ 457201 h 457201"/>
                <a:gd name="connsiteX1" fmla="*/ 6350 w 1337066"/>
                <a:gd name="connsiteY1" fmla="*/ 256662 h 457201"/>
                <a:gd name="connsiteX2" fmla="*/ 625988 w 1337066"/>
                <a:gd name="connsiteY2" fmla="*/ 1 h 457201"/>
                <a:gd name="connsiteX3" fmla="*/ 1337066 w 1337066"/>
                <a:gd name="connsiteY3" fmla="*/ 348104 h 457201"/>
                <a:gd name="connsiteX0" fmla="*/ 6350 w 1337066"/>
                <a:gd name="connsiteY0" fmla="*/ 256662 h 348104"/>
                <a:gd name="connsiteX1" fmla="*/ 625988 w 1337066"/>
                <a:gd name="connsiteY1" fmla="*/ 1 h 348104"/>
                <a:gd name="connsiteX2" fmla="*/ 1337066 w 1337066"/>
                <a:gd name="connsiteY2" fmla="*/ 348104 h 348104"/>
                <a:gd name="connsiteX0" fmla="*/ 0 w 711078"/>
                <a:gd name="connsiteY0" fmla="*/ 0 h 348103"/>
                <a:gd name="connsiteX1" fmla="*/ 711078 w 711078"/>
                <a:gd name="connsiteY1" fmla="*/ 348103 h 348103"/>
                <a:gd name="connsiteX0" fmla="*/ 0 w 596780"/>
                <a:gd name="connsiteY0" fmla="*/ 0 h 348102"/>
                <a:gd name="connsiteX1" fmla="*/ 596780 w 596780"/>
                <a:gd name="connsiteY1" fmla="*/ 348102 h 348102"/>
                <a:gd name="connsiteX0" fmla="*/ 0 w 457200"/>
                <a:gd name="connsiteY0" fmla="*/ 27179 h 255778"/>
                <a:gd name="connsiteX1" fmla="*/ 457200 w 457200"/>
                <a:gd name="connsiteY1" fmla="*/ 255778 h 255778"/>
                <a:gd name="connsiteX0" fmla="*/ 0 w 457200"/>
                <a:gd name="connsiteY0" fmla="*/ 27179 h 255778"/>
                <a:gd name="connsiteX1" fmla="*/ 65314 w 457200"/>
                <a:gd name="connsiteY1" fmla="*/ 27180 h 255778"/>
                <a:gd name="connsiteX2" fmla="*/ 457200 w 457200"/>
                <a:gd name="connsiteY2" fmla="*/ 255778 h 255778"/>
                <a:gd name="connsiteX0" fmla="*/ 0 w 457200"/>
                <a:gd name="connsiteY0" fmla="*/ 27179 h 255778"/>
                <a:gd name="connsiteX1" fmla="*/ 65314 w 457200"/>
                <a:gd name="connsiteY1" fmla="*/ 27180 h 255778"/>
                <a:gd name="connsiteX2" fmla="*/ 457200 w 457200"/>
                <a:gd name="connsiteY2" fmla="*/ 255778 h 255778"/>
                <a:gd name="connsiteX0" fmla="*/ 0 w 457200"/>
                <a:gd name="connsiteY0" fmla="*/ 0 h 228599"/>
                <a:gd name="connsiteX1" fmla="*/ 65314 w 457200"/>
                <a:gd name="connsiteY1" fmla="*/ 1 h 228599"/>
                <a:gd name="connsiteX2" fmla="*/ 457200 w 457200"/>
                <a:gd name="connsiteY2" fmla="*/ 228599 h 228599"/>
                <a:gd name="connsiteX0" fmla="*/ 0 w 457200"/>
                <a:gd name="connsiteY0" fmla="*/ 1 h 228600"/>
                <a:gd name="connsiteX1" fmla="*/ 130629 w 457200"/>
                <a:gd name="connsiteY1" fmla="*/ 1 h 228600"/>
                <a:gd name="connsiteX2" fmla="*/ 457200 w 457200"/>
                <a:gd name="connsiteY2" fmla="*/ 228600 h 228600"/>
                <a:gd name="connsiteX0" fmla="*/ 0 w 457200"/>
                <a:gd name="connsiteY0" fmla="*/ 1 h 228600"/>
                <a:gd name="connsiteX1" fmla="*/ 130629 w 457200"/>
                <a:gd name="connsiteY1" fmla="*/ 1 h 228600"/>
                <a:gd name="connsiteX2" fmla="*/ 457200 w 457200"/>
                <a:gd name="connsiteY2" fmla="*/ 228600 h 228600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26377 h 254976"/>
                <a:gd name="connsiteX1" fmla="*/ 457200 w 457200"/>
                <a:gd name="connsiteY1" fmla="*/ 254976 h 254976"/>
                <a:gd name="connsiteX0" fmla="*/ 0 w 457200"/>
                <a:gd name="connsiteY0" fmla="*/ 17585 h 246184"/>
                <a:gd name="connsiteX1" fmla="*/ 457200 w 457200"/>
                <a:gd name="connsiteY1" fmla="*/ 246184 h 246184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7200" h="228599">
                  <a:moveTo>
                    <a:pt x="0" y="0"/>
                  </a:moveTo>
                  <a:cubicBezTo>
                    <a:pt x="142352" y="0"/>
                    <a:pt x="402771" y="70338"/>
                    <a:pt x="457200" y="228599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headEnd w="sm" len="sm"/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1" name="Freeform 70"/>
            <p:cNvSpPr/>
            <p:nvPr/>
          </p:nvSpPr>
          <p:spPr>
            <a:xfrm flipH="1" flipV="1">
              <a:off x="1360170" y="4918710"/>
              <a:ext cx="186690" cy="80010"/>
            </a:xfrm>
            <a:custGeom>
              <a:avLst/>
              <a:gdLst>
                <a:gd name="connsiteX0" fmla="*/ 0 w 1752600"/>
                <a:gd name="connsiteY0" fmla="*/ 876300 h 1752600"/>
                <a:gd name="connsiteX1" fmla="*/ 256663 w 1752600"/>
                <a:gd name="connsiteY1" fmla="*/ 256662 h 1752600"/>
                <a:gd name="connsiteX2" fmla="*/ 876301 w 1752600"/>
                <a:gd name="connsiteY2" fmla="*/ 1 h 1752600"/>
                <a:gd name="connsiteX3" fmla="*/ 1495939 w 1752600"/>
                <a:gd name="connsiteY3" fmla="*/ 256664 h 1752600"/>
                <a:gd name="connsiteX4" fmla="*/ 1752600 w 1752600"/>
                <a:gd name="connsiteY4" fmla="*/ 876302 h 1752600"/>
                <a:gd name="connsiteX5" fmla="*/ 1495937 w 1752600"/>
                <a:gd name="connsiteY5" fmla="*/ 1495940 h 1752600"/>
                <a:gd name="connsiteX6" fmla="*/ 876299 w 1752600"/>
                <a:gd name="connsiteY6" fmla="*/ 1752602 h 1752600"/>
                <a:gd name="connsiteX7" fmla="*/ 256661 w 1752600"/>
                <a:gd name="connsiteY7" fmla="*/ 1495939 h 1752600"/>
                <a:gd name="connsiteX8" fmla="*/ -1 w 1752600"/>
                <a:gd name="connsiteY8" fmla="*/ 876301 h 1752600"/>
                <a:gd name="connsiteX9" fmla="*/ 0 w 1752600"/>
                <a:gd name="connsiteY9" fmla="*/ 876300 h 1752600"/>
                <a:gd name="connsiteX0" fmla="*/ 1495940 w 1752602"/>
                <a:gd name="connsiteY0" fmla="*/ 256664 h 1752602"/>
                <a:gd name="connsiteX1" fmla="*/ 1752601 w 1752602"/>
                <a:gd name="connsiteY1" fmla="*/ 876302 h 1752602"/>
                <a:gd name="connsiteX2" fmla="*/ 1495938 w 1752602"/>
                <a:gd name="connsiteY2" fmla="*/ 1495940 h 1752602"/>
                <a:gd name="connsiteX3" fmla="*/ 876300 w 1752602"/>
                <a:gd name="connsiteY3" fmla="*/ 1752602 h 1752602"/>
                <a:gd name="connsiteX4" fmla="*/ 256662 w 1752602"/>
                <a:gd name="connsiteY4" fmla="*/ 1495939 h 1752602"/>
                <a:gd name="connsiteX5" fmla="*/ 0 w 1752602"/>
                <a:gd name="connsiteY5" fmla="*/ 876301 h 1752602"/>
                <a:gd name="connsiteX6" fmla="*/ 1 w 1752602"/>
                <a:gd name="connsiteY6" fmla="*/ 876300 h 1752602"/>
                <a:gd name="connsiteX7" fmla="*/ 256664 w 1752602"/>
                <a:gd name="connsiteY7" fmla="*/ 256662 h 1752602"/>
                <a:gd name="connsiteX8" fmla="*/ 876302 w 1752602"/>
                <a:gd name="connsiteY8" fmla="*/ 1 h 1752602"/>
                <a:gd name="connsiteX9" fmla="*/ 1587380 w 1752602"/>
                <a:gd name="connsiteY9" fmla="*/ 348104 h 1752602"/>
                <a:gd name="connsiteX0" fmla="*/ 1495940 w 1599211"/>
                <a:gd name="connsiteY0" fmla="*/ 256664 h 1752602"/>
                <a:gd name="connsiteX1" fmla="*/ 1495938 w 1599211"/>
                <a:gd name="connsiteY1" fmla="*/ 1495940 h 1752602"/>
                <a:gd name="connsiteX2" fmla="*/ 876300 w 1599211"/>
                <a:gd name="connsiteY2" fmla="*/ 1752602 h 1752602"/>
                <a:gd name="connsiteX3" fmla="*/ 256662 w 1599211"/>
                <a:gd name="connsiteY3" fmla="*/ 1495939 h 1752602"/>
                <a:gd name="connsiteX4" fmla="*/ 0 w 1599211"/>
                <a:gd name="connsiteY4" fmla="*/ 876301 h 1752602"/>
                <a:gd name="connsiteX5" fmla="*/ 1 w 1599211"/>
                <a:gd name="connsiteY5" fmla="*/ 876300 h 1752602"/>
                <a:gd name="connsiteX6" fmla="*/ 256664 w 1599211"/>
                <a:gd name="connsiteY6" fmla="*/ 256662 h 1752602"/>
                <a:gd name="connsiteX7" fmla="*/ 876302 w 1599211"/>
                <a:gd name="connsiteY7" fmla="*/ 1 h 1752602"/>
                <a:gd name="connsiteX8" fmla="*/ 1587380 w 1599211"/>
                <a:gd name="connsiteY8" fmla="*/ 348104 h 1752602"/>
                <a:gd name="connsiteX0" fmla="*/ 1495940 w 1702484"/>
                <a:gd name="connsiteY0" fmla="*/ 256664 h 1702486"/>
                <a:gd name="connsiteX1" fmla="*/ 1495938 w 1702484"/>
                <a:gd name="connsiteY1" fmla="*/ 1495940 h 1702486"/>
                <a:gd name="connsiteX2" fmla="*/ 256662 w 1702484"/>
                <a:gd name="connsiteY2" fmla="*/ 1495939 h 1702486"/>
                <a:gd name="connsiteX3" fmla="*/ 0 w 1702484"/>
                <a:gd name="connsiteY3" fmla="*/ 876301 h 1702486"/>
                <a:gd name="connsiteX4" fmla="*/ 1 w 1702484"/>
                <a:gd name="connsiteY4" fmla="*/ 876300 h 1702486"/>
                <a:gd name="connsiteX5" fmla="*/ 256664 w 1702484"/>
                <a:gd name="connsiteY5" fmla="*/ 256662 h 1702486"/>
                <a:gd name="connsiteX6" fmla="*/ 876302 w 1702484"/>
                <a:gd name="connsiteY6" fmla="*/ 1 h 1702486"/>
                <a:gd name="connsiteX7" fmla="*/ 1587380 w 1702484"/>
                <a:gd name="connsiteY7" fmla="*/ 348104 h 1702486"/>
                <a:gd name="connsiteX0" fmla="*/ 1495940 w 1745261"/>
                <a:gd name="connsiteY0" fmla="*/ 256664 h 1495940"/>
                <a:gd name="connsiteX1" fmla="*/ 1495938 w 1745261"/>
                <a:gd name="connsiteY1" fmla="*/ 1495940 h 1495940"/>
                <a:gd name="connsiteX2" fmla="*/ 0 w 1745261"/>
                <a:gd name="connsiteY2" fmla="*/ 876301 h 1495940"/>
                <a:gd name="connsiteX3" fmla="*/ 1 w 1745261"/>
                <a:gd name="connsiteY3" fmla="*/ 876300 h 1495940"/>
                <a:gd name="connsiteX4" fmla="*/ 256664 w 1745261"/>
                <a:gd name="connsiteY4" fmla="*/ 256662 h 1495940"/>
                <a:gd name="connsiteX5" fmla="*/ 876302 w 1745261"/>
                <a:gd name="connsiteY5" fmla="*/ 1 h 1495940"/>
                <a:gd name="connsiteX6" fmla="*/ 1587380 w 1745261"/>
                <a:gd name="connsiteY6" fmla="*/ 348104 h 1495940"/>
                <a:gd name="connsiteX0" fmla="*/ 1495940 w 1745261"/>
                <a:gd name="connsiteY0" fmla="*/ 256664 h 1495940"/>
                <a:gd name="connsiteX1" fmla="*/ 1495938 w 1745261"/>
                <a:gd name="connsiteY1" fmla="*/ 1495940 h 1495940"/>
                <a:gd name="connsiteX2" fmla="*/ 0 w 1745261"/>
                <a:gd name="connsiteY2" fmla="*/ 876301 h 1495940"/>
                <a:gd name="connsiteX3" fmla="*/ 256664 w 1745261"/>
                <a:gd name="connsiteY3" fmla="*/ 256662 h 1495940"/>
                <a:gd name="connsiteX4" fmla="*/ 876302 w 1745261"/>
                <a:gd name="connsiteY4" fmla="*/ 1 h 1495940"/>
                <a:gd name="connsiteX5" fmla="*/ 1587380 w 1745261"/>
                <a:gd name="connsiteY5" fmla="*/ 348104 h 1495940"/>
                <a:gd name="connsiteX0" fmla="*/ 1495940 w 1587380"/>
                <a:gd name="connsiteY0" fmla="*/ 256664 h 876301"/>
                <a:gd name="connsiteX1" fmla="*/ 0 w 1587380"/>
                <a:gd name="connsiteY1" fmla="*/ 876301 h 876301"/>
                <a:gd name="connsiteX2" fmla="*/ 256664 w 1587380"/>
                <a:gd name="connsiteY2" fmla="*/ 256662 h 876301"/>
                <a:gd name="connsiteX3" fmla="*/ 876302 w 1587380"/>
                <a:gd name="connsiteY3" fmla="*/ 1 h 876301"/>
                <a:gd name="connsiteX4" fmla="*/ 1587380 w 1587380"/>
                <a:gd name="connsiteY4" fmla="*/ 348104 h 876301"/>
                <a:gd name="connsiteX0" fmla="*/ 1342549 w 1433989"/>
                <a:gd name="connsiteY0" fmla="*/ 256664 h 348104"/>
                <a:gd name="connsiteX1" fmla="*/ 103273 w 1433989"/>
                <a:gd name="connsiteY1" fmla="*/ 256662 h 348104"/>
                <a:gd name="connsiteX2" fmla="*/ 722911 w 1433989"/>
                <a:gd name="connsiteY2" fmla="*/ 1 h 348104"/>
                <a:gd name="connsiteX3" fmla="*/ 1433989 w 1433989"/>
                <a:gd name="connsiteY3" fmla="*/ 348104 h 348104"/>
                <a:gd name="connsiteX0" fmla="*/ 1286387 w 1425966"/>
                <a:gd name="connsiteY0" fmla="*/ 304801 h 348104"/>
                <a:gd name="connsiteX1" fmla="*/ 95250 w 1425966"/>
                <a:gd name="connsiteY1" fmla="*/ 256662 h 348104"/>
                <a:gd name="connsiteX2" fmla="*/ 714888 w 1425966"/>
                <a:gd name="connsiteY2" fmla="*/ 1 h 348104"/>
                <a:gd name="connsiteX3" fmla="*/ 1425966 w 1425966"/>
                <a:gd name="connsiteY3" fmla="*/ 348104 h 348104"/>
                <a:gd name="connsiteX0" fmla="*/ 1197487 w 1337066"/>
                <a:gd name="connsiteY0" fmla="*/ 304801 h 617624"/>
                <a:gd name="connsiteX1" fmla="*/ 664086 w 1337066"/>
                <a:gd name="connsiteY1" fmla="*/ 609601 h 617624"/>
                <a:gd name="connsiteX2" fmla="*/ 6350 w 1337066"/>
                <a:gd name="connsiteY2" fmla="*/ 256662 h 617624"/>
                <a:gd name="connsiteX3" fmla="*/ 625988 w 1337066"/>
                <a:gd name="connsiteY3" fmla="*/ 1 h 617624"/>
                <a:gd name="connsiteX4" fmla="*/ 1337066 w 1337066"/>
                <a:gd name="connsiteY4" fmla="*/ 348104 h 617624"/>
                <a:gd name="connsiteX0" fmla="*/ 892686 w 1337066"/>
                <a:gd name="connsiteY0" fmla="*/ 609601 h 668424"/>
                <a:gd name="connsiteX1" fmla="*/ 664086 w 1337066"/>
                <a:gd name="connsiteY1" fmla="*/ 609601 h 668424"/>
                <a:gd name="connsiteX2" fmla="*/ 6350 w 1337066"/>
                <a:gd name="connsiteY2" fmla="*/ 256662 h 668424"/>
                <a:gd name="connsiteX3" fmla="*/ 625988 w 1337066"/>
                <a:gd name="connsiteY3" fmla="*/ 1 h 668424"/>
                <a:gd name="connsiteX4" fmla="*/ 1337066 w 1337066"/>
                <a:gd name="connsiteY4" fmla="*/ 348104 h 668424"/>
                <a:gd name="connsiteX0" fmla="*/ 664086 w 1337066"/>
                <a:gd name="connsiteY0" fmla="*/ 609601 h 609601"/>
                <a:gd name="connsiteX1" fmla="*/ 6350 w 1337066"/>
                <a:gd name="connsiteY1" fmla="*/ 256662 h 609601"/>
                <a:gd name="connsiteX2" fmla="*/ 625988 w 1337066"/>
                <a:gd name="connsiteY2" fmla="*/ 1 h 609601"/>
                <a:gd name="connsiteX3" fmla="*/ 1337066 w 1337066"/>
                <a:gd name="connsiteY3" fmla="*/ 348104 h 609601"/>
                <a:gd name="connsiteX0" fmla="*/ 795423 w 1468403"/>
                <a:gd name="connsiteY0" fmla="*/ 609601 h 820825"/>
                <a:gd name="connsiteX1" fmla="*/ 109623 w 1468403"/>
                <a:gd name="connsiteY1" fmla="*/ 762002 h 820825"/>
                <a:gd name="connsiteX2" fmla="*/ 137687 w 1468403"/>
                <a:gd name="connsiteY2" fmla="*/ 256662 h 820825"/>
                <a:gd name="connsiteX3" fmla="*/ 757325 w 1468403"/>
                <a:gd name="connsiteY3" fmla="*/ 1 h 820825"/>
                <a:gd name="connsiteX4" fmla="*/ 1468403 w 1468403"/>
                <a:gd name="connsiteY4" fmla="*/ 348104 h 820825"/>
                <a:gd name="connsiteX0" fmla="*/ 664086 w 1337066"/>
                <a:gd name="connsiteY0" fmla="*/ 609601 h 609601"/>
                <a:gd name="connsiteX1" fmla="*/ 6350 w 1337066"/>
                <a:gd name="connsiteY1" fmla="*/ 256662 h 609601"/>
                <a:gd name="connsiteX2" fmla="*/ 625988 w 1337066"/>
                <a:gd name="connsiteY2" fmla="*/ 1 h 609601"/>
                <a:gd name="connsiteX3" fmla="*/ 1337066 w 1337066"/>
                <a:gd name="connsiteY3" fmla="*/ 348104 h 609601"/>
                <a:gd name="connsiteX0" fmla="*/ 664086 w 1337066"/>
                <a:gd name="connsiteY0" fmla="*/ 609602 h 609602"/>
                <a:gd name="connsiteX1" fmla="*/ 6350 w 1337066"/>
                <a:gd name="connsiteY1" fmla="*/ 256662 h 609602"/>
                <a:gd name="connsiteX2" fmla="*/ 625988 w 1337066"/>
                <a:gd name="connsiteY2" fmla="*/ 1 h 609602"/>
                <a:gd name="connsiteX3" fmla="*/ 1337066 w 1337066"/>
                <a:gd name="connsiteY3" fmla="*/ 348104 h 609602"/>
                <a:gd name="connsiteX0" fmla="*/ 664086 w 1337066"/>
                <a:gd name="connsiteY0" fmla="*/ 457201 h 457201"/>
                <a:gd name="connsiteX1" fmla="*/ 6350 w 1337066"/>
                <a:gd name="connsiteY1" fmla="*/ 256662 h 457201"/>
                <a:gd name="connsiteX2" fmla="*/ 625988 w 1337066"/>
                <a:gd name="connsiteY2" fmla="*/ 1 h 457201"/>
                <a:gd name="connsiteX3" fmla="*/ 1337066 w 1337066"/>
                <a:gd name="connsiteY3" fmla="*/ 348104 h 457201"/>
                <a:gd name="connsiteX0" fmla="*/ 6350 w 1337066"/>
                <a:gd name="connsiteY0" fmla="*/ 256662 h 348104"/>
                <a:gd name="connsiteX1" fmla="*/ 625988 w 1337066"/>
                <a:gd name="connsiteY1" fmla="*/ 1 h 348104"/>
                <a:gd name="connsiteX2" fmla="*/ 1337066 w 1337066"/>
                <a:gd name="connsiteY2" fmla="*/ 348104 h 348104"/>
                <a:gd name="connsiteX0" fmla="*/ 0 w 711078"/>
                <a:gd name="connsiteY0" fmla="*/ 0 h 348103"/>
                <a:gd name="connsiteX1" fmla="*/ 711078 w 711078"/>
                <a:gd name="connsiteY1" fmla="*/ 348103 h 348103"/>
                <a:gd name="connsiteX0" fmla="*/ 0 w 596780"/>
                <a:gd name="connsiteY0" fmla="*/ 0 h 348102"/>
                <a:gd name="connsiteX1" fmla="*/ 596780 w 596780"/>
                <a:gd name="connsiteY1" fmla="*/ 348102 h 348102"/>
                <a:gd name="connsiteX0" fmla="*/ 0 w 457200"/>
                <a:gd name="connsiteY0" fmla="*/ 27179 h 255778"/>
                <a:gd name="connsiteX1" fmla="*/ 457200 w 457200"/>
                <a:gd name="connsiteY1" fmla="*/ 255778 h 255778"/>
                <a:gd name="connsiteX0" fmla="*/ 0 w 457200"/>
                <a:gd name="connsiteY0" fmla="*/ 27179 h 255778"/>
                <a:gd name="connsiteX1" fmla="*/ 65314 w 457200"/>
                <a:gd name="connsiteY1" fmla="*/ 27180 h 255778"/>
                <a:gd name="connsiteX2" fmla="*/ 457200 w 457200"/>
                <a:gd name="connsiteY2" fmla="*/ 255778 h 255778"/>
                <a:gd name="connsiteX0" fmla="*/ 0 w 457200"/>
                <a:gd name="connsiteY0" fmla="*/ 27179 h 255778"/>
                <a:gd name="connsiteX1" fmla="*/ 65314 w 457200"/>
                <a:gd name="connsiteY1" fmla="*/ 27180 h 255778"/>
                <a:gd name="connsiteX2" fmla="*/ 457200 w 457200"/>
                <a:gd name="connsiteY2" fmla="*/ 255778 h 255778"/>
                <a:gd name="connsiteX0" fmla="*/ 0 w 457200"/>
                <a:gd name="connsiteY0" fmla="*/ 0 h 228599"/>
                <a:gd name="connsiteX1" fmla="*/ 65314 w 457200"/>
                <a:gd name="connsiteY1" fmla="*/ 1 h 228599"/>
                <a:gd name="connsiteX2" fmla="*/ 457200 w 457200"/>
                <a:gd name="connsiteY2" fmla="*/ 228599 h 228599"/>
                <a:gd name="connsiteX0" fmla="*/ 0 w 457200"/>
                <a:gd name="connsiteY0" fmla="*/ 1 h 228600"/>
                <a:gd name="connsiteX1" fmla="*/ 130629 w 457200"/>
                <a:gd name="connsiteY1" fmla="*/ 1 h 228600"/>
                <a:gd name="connsiteX2" fmla="*/ 457200 w 457200"/>
                <a:gd name="connsiteY2" fmla="*/ 228600 h 228600"/>
                <a:gd name="connsiteX0" fmla="*/ 0 w 457200"/>
                <a:gd name="connsiteY0" fmla="*/ 1 h 228600"/>
                <a:gd name="connsiteX1" fmla="*/ 130629 w 457200"/>
                <a:gd name="connsiteY1" fmla="*/ 1 h 228600"/>
                <a:gd name="connsiteX2" fmla="*/ 457200 w 457200"/>
                <a:gd name="connsiteY2" fmla="*/ 228600 h 228600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26377 h 254976"/>
                <a:gd name="connsiteX1" fmla="*/ 457200 w 457200"/>
                <a:gd name="connsiteY1" fmla="*/ 254976 h 254976"/>
                <a:gd name="connsiteX0" fmla="*/ 0 w 457200"/>
                <a:gd name="connsiteY0" fmla="*/ 17585 h 246184"/>
                <a:gd name="connsiteX1" fmla="*/ 457200 w 457200"/>
                <a:gd name="connsiteY1" fmla="*/ 246184 h 246184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7200" h="228599">
                  <a:moveTo>
                    <a:pt x="0" y="0"/>
                  </a:moveTo>
                  <a:cubicBezTo>
                    <a:pt x="142352" y="0"/>
                    <a:pt x="402771" y="70338"/>
                    <a:pt x="457200" y="228599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headEnd type="triangle" w="sm" len="sm"/>
              <a:tailEnd type="non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" name="Freeform 71"/>
            <p:cNvSpPr/>
            <p:nvPr/>
          </p:nvSpPr>
          <p:spPr>
            <a:xfrm flipV="1">
              <a:off x="1626870" y="4918710"/>
              <a:ext cx="186690" cy="80010"/>
            </a:xfrm>
            <a:custGeom>
              <a:avLst/>
              <a:gdLst>
                <a:gd name="connsiteX0" fmla="*/ 0 w 1752600"/>
                <a:gd name="connsiteY0" fmla="*/ 876300 h 1752600"/>
                <a:gd name="connsiteX1" fmla="*/ 256663 w 1752600"/>
                <a:gd name="connsiteY1" fmla="*/ 256662 h 1752600"/>
                <a:gd name="connsiteX2" fmla="*/ 876301 w 1752600"/>
                <a:gd name="connsiteY2" fmla="*/ 1 h 1752600"/>
                <a:gd name="connsiteX3" fmla="*/ 1495939 w 1752600"/>
                <a:gd name="connsiteY3" fmla="*/ 256664 h 1752600"/>
                <a:gd name="connsiteX4" fmla="*/ 1752600 w 1752600"/>
                <a:gd name="connsiteY4" fmla="*/ 876302 h 1752600"/>
                <a:gd name="connsiteX5" fmla="*/ 1495937 w 1752600"/>
                <a:gd name="connsiteY5" fmla="*/ 1495940 h 1752600"/>
                <a:gd name="connsiteX6" fmla="*/ 876299 w 1752600"/>
                <a:gd name="connsiteY6" fmla="*/ 1752602 h 1752600"/>
                <a:gd name="connsiteX7" fmla="*/ 256661 w 1752600"/>
                <a:gd name="connsiteY7" fmla="*/ 1495939 h 1752600"/>
                <a:gd name="connsiteX8" fmla="*/ -1 w 1752600"/>
                <a:gd name="connsiteY8" fmla="*/ 876301 h 1752600"/>
                <a:gd name="connsiteX9" fmla="*/ 0 w 1752600"/>
                <a:gd name="connsiteY9" fmla="*/ 876300 h 1752600"/>
                <a:gd name="connsiteX0" fmla="*/ 1495940 w 1752602"/>
                <a:gd name="connsiteY0" fmla="*/ 256664 h 1752602"/>
                <a:gd name="connsiteX1" fmla="*/ 1752601 w 1752602"/>
                <a:gd name="connsiteY1" fmla="*/ 876302 h 1752602"/>
                <a:gd name="connsiteX2" fmla="*/ 1495938 w 1752602"/>
                <a:gd name="connsiteY2" fmla="*/ 1495940 h 1752602"/>
                <a:gd name="connsiteX3" fmla="*/ 876300 w 1752602"/>
                <a:gd name="connsiteY3" fmla="*/ 1752602 h 1752602"/>
                <a:gd name="connsiteX4" fmla="*/ 256662 w 1752602"/>
                <a:gd name="connsiteY4" fmla="*/ 1495939 h 1752602"/>
                <a:gd name="connsiteX5" fmla="*/ 0 w 1752602"/>
                <a:gd name="connsiteY5" fmla="*/ 876301 h 1752602"/>
                <a:gd name="connsiteX6" fmla="*/ 1 w 1752602"/>
                <a:gd name="connsiteY6" fmla="*/ 876300 h 1752602"/>
                <a:gd name="connsiteX7" fmla="*/ 256664 w 1752602"/>
                <a:gd name="connsiteY7" fmla="*/ 256662 h 1752602"/>
                <a:gd name="connsiteX8" fmla="*/ 876302 w 1752602"/>
                <a:gd name="connsiteY8" fmla="*/ 1 h 1752602"/>
                <a:gd name="connsiteX9" fmla="*/ 1587380 w 1752602"/>
                <a:gd name="connsiteY9" fmla="*/ 348104 h 1752602"/>
                <a:gd name="connsiteX0" fmla="*/ 1495940 w 1599211"/>
                <a:gd name="connsiteY0" fmla="*/ 256664 h 1752602"/>
                <a:gd name="connsiteX1" fmla="*/ 1495938 w 1599211"/>
                <a:gd name="connsiteY1" fmla="*/ 1495940 h 1752602"/>
                <a:gd name="connsiteX2" fmla="*/ 876300 w 1599211"/>
                <a:gd name="connsiteY2" fmla="*/ 1752602 h 1752602"/>
                <a:gd name="connsiteX3" fmla="*/ 256662 w 1599211"/>
                <a:gd name="connsiteY3" fmla="*/ 1495939 h 1752602"/>
                <a:gd name="connsiteX4" fmla="*/ 0 w 1599211"/>
                <a:gd name="connsiteY4" fmla="*/ 876301 h 1752602"/>
                <a:gd name="connsiteX5" fmla="*/ 1 w 1599211"/>
                <a:gd name="connsiteY5" fmla="*/ 876300 h 1752602"/>
                <a:gd name="connsiteX6" fmla="*/ 256664 w 1599211"/>
                <a:gd name="connsiteY6" fmla="*/ 256662 h 1752602"/>
                <a:gd name="connsiteX7" fmla="*/ 876302 w 1599211"/>
                <a:gd name="connsiteY7" fmla="*/ 1 h 1752602"/>
                <a:gd name="connsiteX8" fmla="*/ 1587380 w 1599211"/>
                <a:gd name="connsiteY8" fmla="*/ 348104 h 1752602"/>
                <a:gd name="connsiteX0" fmla="*/ 1495940 w 1702484"/>
                <a:gd name="connsiteY0" fmla="*/ 256664 h 1702486"/>
                <a:gd name="connsiteX1" fmla="*/ 1495938 w 1702484"/>
                <a:gd name="connsiteY1" fmla="*/ 1495940 h 1702486"/>
                <a:gd name="connsiteX2" fmla="*/ 256662 w 1702484"/>
                <a:gd name="connsiteY2" fmla="*/ 1495939 h 1702486"/>
                <a:gd name="connsiteX3" fmla="*/ 0 w 1702484"/>
                <a:gd name="connsiteY3" fmla="*/ 876301 h 1702486"/>
                <a:gd name="connsiteX4" fmla="*/ 1 w 1702484"/>
                <a:gd name="connsiteY4" fmla="*/ 876300 h 1702486"/>
                <a:gd name="connsiteX5" fmla="*/ 256664 w 1702484"/>
                <a:gd name="connsiteY5" fmla="*/ 256662 h 1702486"/>
                <a:gd name="connsiteX6" fmla="*/ 876302 w 1702484"/>
                <a:gd name="connsiteY6" fmla="*/ 1 h 1702486"/>
                <a:gd name="connsiteX7" fmla="*/ 1587380 w 1702484"/>
                <a:gd name="connsiteY7" fmla="*/ 348104 h 1702486"/>
                <a:gd name="connsiteX0" fmla="*/ 1495940 w 1745261"/>
                <a:gd name="connsiteY0" fmla="*/ 256664 h 1495940"/>
                <a:gd name="connsiteX1" fmla="*/ 1495938 w 1745261"/>
                <a:gd name="connsiteY1" fmla="*/ 1495940 h 1495940"/>
                <a:gd name="connsiteX2" fmla="*/ 0 w 1745261"/>
                <a:gd name="connsiteY2" fmla="*/ 876301 h 1495940"/>
                <a:gd name="connsiteX3" fmla="*/ 1 w 1745261"/>
                <a:gd name="connsiteY3" fmla="*/ 876300 h 1495940"/>
                <a:gd name="connsiteX4" fmla="*/ 256664 w 1745261"/>
                <a:gd name="connsiteY4" fmla="*/ 256662 h 1495940"/>
                <a:gd name="connsiteX5" fmla="*/ 876302 w 1745261"/>
                <a:gd name="connsiteY5" fmla="*/ 1 h 1495940"/>
                <a:gd name="connsiteX6" fmla="*/ 1587380 w 1745261"/>
                <a:gd name="connsiteY6" fmla="*/ 348104 h 1495940"/>
                <a:gd name="connsiteX0" fmla="*/ 1495940 w 1745261"/>
                <a:gd name="connsiteY0" fmla="*/ 256664 h 1495940"/>
                <a:gd name="connsiteX1" fmla="*/ 1495938 w 1745261"/>
                <a:gd name="connsiteY1" fmla="*/ 1495940 h 1495940"/>
                <a:gd name="connsiteX2" fmla="*/ 0 w 1745261"/>
                <a:gd name="connsiteY2" fmla="*/ 876301 h 1495940"/>
                <a:gd name="connsiteX3" fmla="*/ 256664 w 1745261"/>
                <a:gd name="connsiteY3" fmla="*/ 256662 h 1495940"/>
                <a:gd name="connsiteX4" fmla="*/ 876302 w 1745261"/>
                <a:gd name="connsiteY4" fmla="*/ 1 h 1495940"/>
                <a:gd name="connsiteX5" fmla="*/ 1587380 w 1745261"/>
                <a:gd name="connsiteY5" fmla="*/ 348104 h 1495940"/>
                <a:gd name="connsiteX0" fmla="*/ 1495940 w 1587380"/>
                <a:gd name="connsiteY0" fmla="*/ 256664 h 876301"/>
                <a:gd name="connsiteX1" fmla="*/ 0 w 1587380"/>
                <a:gd name="connsiteY1" fmla="*/ 876301 h 876301"/>
                <a:gd name="connsiteX2" fmla="*/ 256664 w 1587380"/>
                <a:gd name="connsiteY2" fmla="*/ 256662 h 876301"/>
                <a:gd name="connsiteX3" fmla="*/ 876302 w 1587380"/>
                <a:gd name="connsiteY3" fmla="*/ 1 h 876301"/>
                <a:gd name="connsiteX4" fmla="*/ 1587380 w 1587380"/>
                <a:gd name="connsiteY4" fmla="*/ 348104 h 876301"/>
                <a:gd name="connsiteX0" fmla="*/ 1342549 w 1433989"/>
                <a:gd name="connsiteY0" fmla="*/ 256664 h 348104"/>
                <a:gd name="connsiteX1" fmla="*/ 103273 w 1433989"/>
                <a:gd name="connsiteY1" fmla="*/ 256662 h 348104"/>
                <a:gd name="connsiteX2" fmla="*/ 722911 w 1433989"/>
                <a:gd name="connsiteY2" fmla="*/ 1 h 348104"/>
                <a:gd name="connsiteX3" fmla="*/ 1433989 w 1433989"/>
                <a:gd name="connsiteY3" fmla="*/ 348104 h 348104"/>
                <a:gd name="connsiteX0" fmla="*/ 1286387 w 1425966"/>
                <a:gd name="connsiteY0" fmla="*/ 304801 h 348104"/>
                <a:gd name="connsiteX1" fmla="*/ 95250 w 1425966"/>
                <a:gd name="connsiteY1" fmla="*/ 256662 h 348104"/>
                <a:gd name="connsiteX2" fmla="*/ 714888 w 1425966"/>
                <a:gd name="connsiteY2" fmla="*/ 1 h 348104"/>
                <a:gd name="connsiteX3" fmla="*/ 1425966 w 1425966"/>
                <a:gd name="connsiteY3" fmla="*/ 348104 h 348104"/>
                <a:gd name="connsiteX0" fmla="*/ 1197487 w 1337066"/>
                <a:gd name="connsiteY0" fmla="*/ 304801 h 617624"/>
                <a:gd name="connsiteX1" fmla="*/ 664086 w 1337066"/>
                <a:gd name="connsiteY1" fmla="*/ 609601 h 617624"/>
                <a:gd name="connsiteX2" fmla="*/ 6350 w 1337066"/>
                <a:gd name="connsiteY2" fmla="*/ 256662 h 617624"/>
                <a:gd name="connsiteX3" fmla="*/ 625988 w 1337066"/>
                <a:gd name="connsiteY3" fmla="*/ 1 h 617624"/>
                <a:gd name="connsiteX4" fmla="*/ 1337066 w 1337066"/>
                <a:gd name="connsiteY4" fmla="*/ 348104 h 617624"/>
                <a:gd name="connsiteX0" fmla="*/ 892686 w 1337066"/>
                <a:gd name="connsiteY0" fmla="*/ 609601 h 668424"/>
                <a:gd name="connsiteX1" fmla="*/ 664086 w 1337066"/>
                <a:gd name="connsiteY1" fmla="*/ 609601 h 668424"/>
                <a:gd name="connsiteX2" fmla="*/ 6350 w 1337066"/>
                <a:gd name="connsiteY2" fmla="*/ 256662 h 668424"/>
                <a:gd name="connsiteX3" fmla="*/ 625988 w 1337066"/>
                <a:gd name="connsiteY3" fmla="*/ 1 h 668424"/>
                <a:gd name="connsiteX4" fmla="*/ 1337066 w 1337066"/>
                <a:gd name="connsiteY4" fmla="*/ 348104 h 668424"/>
                <a:gd name="connsiteX0" fmla="*/ 664086 w 1337066"/>
                <a:gd name="connsiteY0" fmla="*/ 609601 h 609601"/>
                <a:gd name="connsiteX1" fmla="*/ 6350 w 1337066"/>
                <a:gd name="connsiteY1" fmla="*/ 256662 h 609601"/>
                <a:gd name="connsiteX2" fmla="*/ 625988 w 1337066"/>
                <a:gd name="connsiteY2" fmla="*/ 1 h 609601"/>
                <a:gd name="connsiteX3" fmla="*/ 1337066 w 1337066"/>
                <a:gd name="connsiteY3" fmla="*/ 348104 h 609601"/>
                <a:gd name="connsiteX0" fmla="*/ 795423 w 1468403"/>
                <a:gd name="connsiteY0" fmla="*/ 609601 h 820825"/>
                <a:gd name="connsiteX1" fmla="*/ 109623 w 1468403"/>
                <a:gd name="connsiteY1" fmla="*/ 762002 h 820825"/>
                <a:gd name="connsiteX2" fmla="*/ 137687 w 1468403"/>
                <a:gd name="connsiteY2" fmla="*/ 256662 h 820825"/>
                <a:gd name="connsiteX3" fmla="*/ 757325 w 1468403"/>
                <a:gd name="connsiteY3" fmla="*/ 1 h 820825"/>
                <a:gd name="connsiteX4" fmla="*/ 1468403 w 1468403"/>
                <a:gd name="connsiteY4" fmla="*/ 348104 h 820825"/>
                <a:gd name="connsiteX0" fmla="*/ 664086 w 1337066"/>
                <a:gd name="connsiteY0" fmla="*/ 609601 h 609601"/>
                <a:gd name="connsiteX1" fmla="*/ 6350 w 1337066"/>
                <a:gd name="connsiteY1" fmla="*/ 256662 h 609601"/>
                <a:gd name="connsiteX2" fmla="*/ 625988 w 1337066"/>
                <a:gd name="connsiteY2" fmla="*/ 1 h 609601"/>
                <a:gd name="connsiteX3" fmla="*/ 1337066 w 1337066"/>
                <a:gd name="connsiteY3" fmla="*/ 348104 h 609601"/>
                <a:gd name="connsiteX0" fmla="*/ 664086 w 1337066"/>
                <a:gd name="connsiteY0" fmla="*/ 609602 h 609602"/>
                <a:gd name="connsiteX1" fmla="*/ 6350 w 1337066"/>
                <a:gd name="connsiteY1" fmla="*/ 256662 h 609602"/>
                <a:gd name="connsiteX2" fmla="*/ 625988 w 1337066"/>
                <a:gd name="connsiteY2" fmla="*/ 1 h 609602"/>
                <a:gd name="connsiteX3" fmla="*/ 1337066 w 1337066"/>
                <a:gd name="connsiteY3" fmla="*/ 348104 h 609602"/>
                <a:gd name="connsiteX0" fmla="*/ 664086 w 1337066"/>
                <a:gd name="connsiteY0" fmla="*/ 457201 h 457201"/>
                <a:gd name="connsiteX1" fmla="*/ 6350 w 1337066"/>
                <a:gd name="connsiteY1" fmla="*/ 256662 h 457201"/>
                <a:gd name="connsiteX2" fmla="*/ 625988 w 1337066"/>
                <a:gd name="connsiteY2" fmla="*/ 1 h 457201"/>
                <a:gd name="connsiteX3" fmla="*/ 1337066 w 1337066"/>
                <a:gd name="connsiteY3" fmla="*/ 348104 h 457201"/>
                <a:gd name="connsiteX0" fmla="*/ 6350 w 1337066"/>
                <a:gd name="connsiteY0" fmla="*/ 256662 h 348104"/>
                <a:gd name="connsiteX1" fmla="*/ 625988 w 1337066"/>
                <a:gd name="connsiteY1" fmla="*/ 1 h 348104"/>
                <a:gd name="connsiteX2" fmla="*/ 1337066 w 1337066"/>
                <a:gd name="connsiteY2" fmla="*/ 348104 h 348104"/>
                <a:gd name="connsiteX0" fmla="*/ 0 w 711078"/>
                <a:gd name="connsiteY0" fmla="*/ 0 h 348103"/>
                <a:gd name="connsiteX1" fmla="*/ 711078 w 711078"/>
                <a:gd name="connsiteY1" fmla="*/ 348103 h 348103"/>
                <a:gd name="connsiteX0" fmla="*/ 0 w 596780"/>
                <a:gd name="connsiteY0" fmla="*/ 0 h 348102"/>
                <a:gd name="connsiteX1" fmla="*/ 596780 w 596780"/>
                <a:gd name="connsiteY1" fmla="*/ 348102 h 348102"/>
                <a:gd name="connsiteX0" fmla="*/ 0 w 457200"/>
                <a:gd name="connsiteY0" fmla="*/ 27179 h 255778"/>
                <a:gd name="connsiteX1" fmla="*/ 457200 w 457200"/>
                <a:gd name="connsiteY1" fmla="*/ 255778 h 255778"/>
                <a:gd name="connsiteX0" fmla="*/ 0 w 457200"/>
                <a:gd name="connsiteY0" fmla="*/ 27179 h 255778"/>
                <a:gd name="connsiteX1" fmla="*/ 65314 w 457200"/>
                <a:gd name="connsiteY1" fmla="*/ 27180 h 255778"/>
                <a:gd name="connsiteX2" fmla="*/ 457200 w 457200"/>
                <a:gd name="connsiteY2" fmla="*/ 255778 h 255778"/>
                <a:gd name="connsiteX0" fmla="*/ 0 w 457200"/>
                <a:gd name="connsiteY0" fmla="*/ 27179 h 255778"/>
                <a:gd name="connsiteX1" fmla="*/ 65314 w 457200"/>
                <a:gd name="connsiteY1" fmla="*/ 27180 h 255778"/>
                <a:gd name="connsiteX2" fmla="*/ 457200 w 457200"/>
                <a:gd name="connsiteY2" fmla="*/ 255778 h 255778"/>
                <a:gd name="connsiteX0" fmla="*/ 0 w 457200"/>
                <a:gd name="connsiteY0" fmla="*/ 0 h 228599"/>
                <a:gd name="connsiteX1" fmla="*/ 65314 w 457200"/>
                <a:gd name="connsiteY1" fmla="*/ 1 h 228599"/>
                <a:gd name="connsiteX2" fmla="*/ 457200 w 457200"/>
                <a:gd name="connsiteY2" fmla="*/ 228599 h 228599"/>
                <a:gd name="connsiteX0" fmla="*/ 0 w 457200"/>
                <a:gd name="connsiteY0" fmla="*/ 1 h 228600"/>
                <a:gd name="connsiteX1" fmla="*/ 130629 w 457200"/>
                <a:gd name="connsiteY1" fmla="*/ 1 h 228600"/>
                <a:gd name="connsiteX2" fmla="*/ 457200 w 457200"/>
                <a:gd name="connsiteY2" fmla="*/ 228600 h 228600"/>
                <a:gd name="connsiteX0" fmla="*/ 0 w 457200"/>
                <a:gd name="connsiteY0" fmla="*/ 1 h 228600"/>
                <a:gd name="connsiteX1" fmla="*/ 130629 w 457200"/>
                <a:gd name="connsiteY1" fmla="*/ 1 h 228600"/>
                <a:gd name="connsiteX2" fmla="*/ 457200 w 457200"/>
                <a:gd name="connsiteY2" fmla="*/ 228600 h 228600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26377 h 254976"/>
                <a:gd name="connsiteX1" fmla="*/ 457200 w 457200"/>
                <a:gd name="connsiteY1" fmla="*/ 254976 h 254976"/>
                <a:gd name="connsiteX0" fmla="*/ 0 w 457200"/>
                <a:gd name="connsiteY0" fmla="*/ 17585 h 246184"/>
                <a:gd name="connsiteX1" fmla="*/ 457200 w 457200"/>
                <a:gd name="connsiteY1" fmla="*/ 246184 h 246184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7200" h="228599">
                  <a:moveTo>
                    <a:pt x="0" y="0"/>
                  </a:moveTo>
                  <a:cubicBezTo>
                    <a:pt x="142352" y="0"/>
                    <a:pt x="402771" y="70338"/>
                    <a:pt x="457200" y="228599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headEnd type="none" w="sm" len="sm"/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" name="Freeform 72"/>
            <p:cNvSpPr/>
            <p:nvPr/>
          </p:nvSpPr>
          <p:spPr>
            <a:xfrm rot="5400000" flipH="1" flipV="1">
              <a:off x="1222206" y="4514045"/>
              <a:ext cx="186690" cy="89239"/>
            </a:xfrm>
            <a:custGeom>
              <a:avLst/>
              <a:gdLst>
                <a:gd name="connsiteX0" fmla="*/ 0 w 1752600"/>
                <a:gd name="connsiteY0" fmla="*/ 876300 h 1752600"/>
                <a:gd name="connsiteX1" fmla="*/ 256663 w 1752600"/>
                <a:gd name="connsiteY1" fmla="*/ 256662 h 1752600"/>
                <a:gd name="connsiteX2" fmla="*/ 876301 w 1752600"/>
                <a:gd name="connsiteY2" fmla="*/ 1 h 1752600"/>
                <a:gd name="connsiteX3" fmla="*/ 1495939 w 1752600"/>
                <a:gd name="connsiteY3" fmla="*/ 256664 h 1752600"/>
                <a:gd name="connsiteX4" fmla="*/ 1752600 w 1752600"/>
                <a:gd name="connsiteY4" fmla="*/ 876302 h 1752600"/>
                <a:gd name="connsiteX5" fmla="*/ 1495937 w 1752600"/>
                <a:gd name="connsiteY5" fmla="*/ 1495940 h 1752600"/>
                <a:gd name="connsiteX6" fmla="*/ 876299 w 1752600"/>
                <a:gd name="connsiteY6" fmla="*/ 1752602 h 1752600"/>
                <a:gd name="connsiteX7" fmla="*/ 256661 w 1752600"/>
                <a:gd name="connsiteY7" fmla="*/ 1495939 h 1752600"/>
                <a:gd name="connsiteX8" fmla="*/ -1 w 1752600"/>
                <a:gd name="connsiteY8" fmla="*/ 876301 h 1752600"/>
                <a:gd name="connsiteX9" fmla="*/ 0 w 1752600"/>
                <a:gd name="connsiteY9" fmla="*/ 876300 h 1752600"/>
                <a:gd name="connsiteX0" fmla="*/ 1495940 w 1752602"/>
                <a:gd name="connsiteY0" fmla="*/ 256664 h 1752602"/>
                <a:gd name="connsiteX1" fmla="*/ 1752601 w 1752602"/>
                <a:gd name="connsiteY1" fmla="*/ 876302 h 1752602"/>
                <a:gd name="connsiteX2" fmla="*/ 1495938 w 1752602"/>
                <a:gd name="connsiteY2" fmla="*/ 1495940 h 1752602"/>
                <a:gd name="connsiteX3" fmla="*/ 876300 w 1752602"/>
                <a:gd name="connsiteY3" fmla="*/ 1752602 h 1752602"/>
                <a:gd name="connsiteX4" fmla="*/ 256662 w 1752602"/>
                <a:gd name="connsiteY4" fmla="*/ 1495939 h 1752602"/>
                <a:gd name="connsiteX5" fmla="*/ 0 w 1752602"/>
                <a:gd name="connsiteY5" fmla="*/ 876301 h 1752602"/>
                <a:gd name="connsiteX6" fmla="*/ 1 w 1752602"/>
                <a:gd name="connsiteY6" fmla="*/ 876300 h 1752602"/>
                <a:gd name="connsiteX7" fmla="*/ 256664 w 1752602"/>
                <a:gd name="connsiteY7" fmla="*/ 256662 h 1752602"/>
                <a:gd name="connsiteX8" fmla="*/ 876302 w 1752602"/>
                <a:gd name="connsiteY8" fmla="*/ 1 h 1752602"/>
                <a:gd name="connsiteX9" fmla="*/ 1587380 w 1752602"/>
                <a:gd name="connsiteY9" fmla="*/ 348104 h 1752602"/>
                <a:gd name="connsiteX0" fmla="*/ 1495940 w 1599211"/>
                <a:gd name="connsiteY0" fmla="*/ 256664 h 1752602"/>
                <a:gd name="connsiteX1" fmla="*/ 1495938 w 1599211"/>
                <a:gd name="connsiteY1" fmla="*/ 1495940 h 1752602"/>
                <a:gd name="connsiteX2" fmla="*/ 876300 w 1599211"/>
                <a:gd name="connsiteY2" fmla="*/ 1752602 h 1752602"/>
                <a:gd name="connsiteX3" fmla="*/ 256662 w 1599211"/>
                <a:gd name="connsiteY3" fmla="*/ 1495939 h 1752602"/>
                <a:gd name="connsiteX4" fmla="*/ 0 w 1599211"/>
                <a:gd name="connsiteY4" fmla="*/ 876301 h 1752602"/>
                <a:gd name="connsiteX5" fmla="*/ 1 w 1599211"/>
                <a:gd name="connsiteY5" fmla="*/ 876300 h 1752602"/>
                <a:gd name="connsiteX6" fmla="*/ 256664 w 1599211"/>
                <a:gd name="connsiteY6" fmla="*/ 256662 h 1752602"/>
                <a:gd name="connsiteX7" fmla="*/ 876302 w 1599211"/>
                <a:gd name="connsiteY7" fmla="*/ 1 h 1752602"/>
                <a:gd name="connsiteX8" fmla="*/ 1587380 w 1599211"/>
                <a:gd name="connsiteY8" fmla="*/ 348104 h 1752602"/>
                <a:gd name="connsiteX0" fmla="*/ 1495940 w 1702484"/>
                <a:gd name="connsiteY0" fmla="*/ 256664 h 1702486"/>
                <a:gd name="connsiteX1" fmla="*/ 1495938 w 1702484"/>
                <a:gd name="connsiteY1" fmla="*/ 1495940 h 1702486"/>
                <a:gd name="connsiteX2" fmla="*/ 256662 w 1702484"/>
                <a:gd name="connsiteY2" fmla="*/ 1495939 h 1702486"/>
                <a:gd name="connsiteX3" fmla="*/ 0 w 1702484"/>
                <a:gd name="connsiteY3" fmla="*/ 876301 h 1702486"/>
                <a:gd name="connsiteX4" fmla="*/ 1 w 1702484"/>
                <a:gd name="connsiteY4" fmla="*/ 876300 h 1702486"/>
                <a:gd name="connsiteX5" fmla="*/ 256664 w 1702484"/>
                <a:gd name="connsiteY5" fmla="*/ 256662 h 1702486"/>
                <a:gd name="connsiteX6" fmla="*/ 876302 w 1702484"/>
                <a:gd name="connsiteY6" fmla="*/ 1 h 1702486"/>
                <a:gd name="connsiteX7" fmla="*/ 1587380 w 1702484"/>
                <a:gd name="connsiteY7" fmla="*/ 348104 h 1702486"/>
                <a:gd name="connsiteX0" fmla="*/ 1495940 w 1745261"/>
                <a:gd name="connsiteY0" fmla="*/ 256664 h 1495940"/>
                <a:gd name="connsiteX1" fmla="*/ 1495938 w 1745261"/>
                <a:gd name="connsiteY1" fmla="*/ 1495940 h 1495940"/>
                <a:gd name="connsiteX2" fmla="*/ 0 w 1745261"/>
                <a:gd name="connsiteY2" fmla="*/ 876301 h 1495940"/>
                <a:gd name="connsiteX3" fmla="*/ 1 w 1745261"/>
                <a:gd name="connsiteY3" fmla="*/ 876300 h 1495940"/>
                <a:gd name="connsiteX4" fmla="*/ 256664 w 1745261"/>
                <a:gd name="connsiteY4" fmla="*/ 256662 h 1495940"/>
                <a:gd name="connsiteX5" fmla="*/ 876302 w 1745261"/>
                <a:gd name="connsiteY5" fmla="*/ 1 h 1495940"/>
                <a:gd name="connsiteX6" fmla="*/ 1587380 w 1745261"/>
                <a:gd name="connsiteY6" fmla="*/ 348104 h 1495940"/>
                <a:gd name="connsiteX0" fmla="*/ 1495940 w 1745261"/>
                <a:gd name="connsiteY0" fmla="*/ 256664 h 1495940"/>
                <a:gd name="connsiteX1" fmla="*/ 1495938 w 1745261"/>
                <a:gd name="connsiteY1" fmla="*/ 1495940 h 1495940"/>
                <a:gd name="connsiteX2" fmla="*/ 0 w 1745261"/>
                <a:gd name="connsiteY2" fmla="*/ 876301 h 1495940"/>
                <a:gd name="connsiteX3" fmla="*/ 256664 w 1745261"/>
                <a:gd name="connsiteY3" fmla="*/ 256662 h 1495940"/>
                <a:gd name="connsiteX4" fmla="*/ 876302 w 1745261"/>
                <a:gd name="connsiteY4" fmla="*/ 1 h 1495940"/>
                <a:gd name="connsiteX5" fmla="*/ 1587380 w 1745261"/>
                <a:gd name="connsiteY5" fmla="*/ 348104 h 1495940"/>
                <a:gd name="connsiteX0" fmla="*/ 1495940 w 1587380"/>
                <a:gd name="connsiteY0" fmla="*/ 256664 h 876301"/>
                <a:gd name="connsiteX1" fmla="*/ 0 w 1587380"/>
                <a:gd name="connsiteY1" fmla="*/ 876301 h 876301"/>
                <a:gd name="connsiteX2" fmla="*/ 256664 w 1587380"/>
                <a:gd name="connsiteY2" fmla="*/ 256662 h 876301"/>
                <a:gd name="connsiteX3" fmla="*/ 876302 w 1587380"/>
                <a:gd name="connsiteY3" fmla="*/ 1 h 876301"/>
                <a:gd name="connsiteX4" fmla="*/ 1587380 w 1587380"/>
                <a:gd name="connsiteY4" fmla="*/ 348104 h 876301"/>
                <a:gd name="connsiteX0" fmla="*/ 1342549 w 1433989"/>
                <a:gd name="connsiteY0" fmla="*/ 256664 h 348104"/>
                <a:gd name="connsiteX1" fmla="*/ 103273 w 1433989"/>
                <a:gd name="connsiteY1" fmla="*/ 256662 h 348104"/>
                <a:gd name="connsiteX2" fmla="*/ 722911 w 1433989"/>
                <a:gd name="connsiteY2" fmla="*/ 1 h 348104"/>
                <a:gd name="connsiteX3" fmla="*/ 1433989 w 1433989"/>
                <a:gd name="connsiteY3" fmla="*/ 348104 h 348104"/>
                <a:gd name="connsiteX0" fmla="*/ 1286387 w 1425966"/>
                <a:gd name="connsiteY0" fmla="*/ 304801 h 348104"/>
                <a:gd name="connsiteX1" fmla="*/ 95250 w 1425966"/>
                <a:gd name="connsiteY1" fmla="*/ 256662 h 348104"/>
                <a:gd name="connsiteX2" fmla="*/ 714888 w 1425966"/>
                <a:gd name="connsiteY2" fmla="*/ 1 h 348104"/>
                <a:gd name="connsiteX3" fmla="*/ 1425966 w 1425966"/>
                <a:gd name="connsiteY3" fmla="*/ 348104 h 348104"/>
                <a:gd name="connsiteX0" fmla="*/ 1197487 w 1337066"/>
                <a:gd name="connsiteY0" fmla="*/ 304801 h 617624"/>
                <a:gd name="connsiteX1" fmla="*/ 664086 w 1337066"/>
                <a:gd name="connsiteY1" fmla="*/ 609601 h 617624"/>
                <a:gd name="connsiteX2" fmla="*/ 6350 w 1337066"/>
                <a:gd name="connsiteY2" fmla="*/ 256662 h 617624"/>
                <a:gd name="connsiteX3" fmla="*/ 625988 w 1337066"/>
                <a:gd name="connsiteY3" fmla="*/ 1 h 617624"/>
                <a:gd name="connsiteX4" fmla="*/ 1337066 w 1337066"/>
                <a:gd name="connsiteY4" fmla="*/ 348104 h 617624"/>
                <a:gd name="connsiteX0" fmla="*/ 892686 w 1337066"/>
                <a:gd name="connsiteY0" fmla="*/ 609601 h 668424"/>
                <a:gd name="connsiteX1" fmla="*/ 664086 w 1337066"/>
                <a:gd name="connsiteY1" fmla="*/ 609601 h 668424"/>
                <a:gd name="connsiteX2" fmla="*/ 6350 w 1337066"/>
                <a:gd name="connsiteY2" fmla="*/ 256662 h 668424"/>
                <a:gd name="connsiteX3" fmla="*/ 625988 w 1337066"/>
                <a:gd name="connsiteY3" fmla="*/ 1 h 668424"/>
                <a:gd name="connsiteX4" fmla="*/ 1337066 w 1337066"/>
                <a:gd name="connsiteY4" fmla="*/ 348104 h 668424"/>
                <a:gd name="connsiteX0" fmla="*/ 664086 w 1337066"/>
                <a:gd name="connsiteY0" fmla="*/ 609601 h 609601"/>
                <a:gd name="connsiteX1" fmla="*/ 6350 w 1337066"/>
                <a:gd name="connsiteY1" fmla="*/ 256662 h 609601"/>
                <a:gd name="connsiteX2" fmla="*/ 625988 w 1337066"/>
                <a:gd name="connsiteY2" fmla="*/ 1 h 609601"/>
                <a:gd name="connsiteX3" fmla="*/ 1337066 w 1337066"/>
                <a:gd name="connsiteY3" fmla="*/ 348104 h 609601"/>
                <a:gd name="connsiteX0" fmla="*/ 795423 w 1468403"/>
                <a:gd name="connsiteY0" fmla="*/ 609601 h 820825"/>
                <a:gd name="connsiteX1" fmla="*/ 109623 w 1468403"/>
                <a:gd name="connsiteY1" fmla="*/ 762002 h 820825"/>
                <a:gd name="connsiteX2" fmla="*/ 137687 w 1468403"/>
                <a:gd name="connsiteY2" fmla="*/ 256662 h 820825"/>
                <a:gd name="connsiteX3" fmla="*/ 757325 w 1468403"/>
                <a:gd name="connsiteY3" fmla="*/ 1 h 820825"/>
                <a:gd name="connsiteX4" fmla="*/ 1468403 w 1468403"/>
                <a:gd name="connsiteY4" fmla="*/ 348104 h 820825"/>
                <a:gd name="connsiteX0" fmla="*/ 664086 w 1337066"/>
                <a:gd name="connsiteY0" fmla="*/ 609601 h 609601"/>
                <a:gd name="connsiteX1" fmla="*/ 6350 w 1337066"/>
                <a:gd name="connsiteY1" fmla="*/ 256662 h 609601"/>
                <a:gd name="connsiteX2" fmla="*/ 625988 w 1337066"/>
                <a:gd name="connsiteY2" fmla="*/ 1 h 609601"/>
                <a:gd name="connsiteX3" fmla="*/ 1337066 w 1337066"/>
                <a:gd name="connsiteY3" fmla="*/ 348104 h 609601"/>
                <a:gd name="connsiteX0" fmla="*/ 664086 w 1337066"/>
                <a:gd name="connsiteY0" fmla="*/ 609602 h 609602"/>
                <a:gd name="connsiteX1" fmla="*/ 6350 w 1337066"/>
                <a:gd name="connsiteY1" fmla="*/ 256662 h 609602"/>
                <a:gd name="connsiteX2" fmla="*/ 625988 w 1337066"/>
                <a:gd name="connsiteY2" fmla="*/ 1 h 609602"/>
                <a:gd name="connsiteX3" fmla="*/ 1337066 w 1337066"/>
                <a:gd name="connsiteY3" fmla="*/ 348104 h 609602"/>
                <a:gd name="connsiteX0" fmla="*/ 664086 w 1337066"/>
                <a:gd name="connsiteY0" fmla="*/ 457201 h 457201"/>
                <a:gd name="connsiteX1" fmla="*/ 6350 w 1337066"/>
                <a:gd name="connsiteY1" fmla="*/ 256662 h 457201"/>
                <a:gd name="connsiteX2" fmla="*/ 625988 w 1337066"/>
                <a:gd name="connsiteY2" fmla="*/ 1 h 457201"/>
                <a:gd name="connsiteX3" fmla="*/ 1337066 w 1337066"/>
                <a:gd name="connsiteY3" fmla="*/ 348104 h 457201"/>
                <a:gd name="connsiteX0" fmla="*/ 6350 w 1337066"/>
                <a:gd name="connsiteY0" fmla="*/ 256662 h 348104"/>
                <a:gd name="connsiteX1" fmla="*/ 625988 w 1337066"/>
                <a:gd name="connsiteY1" fmla="*/ 1 h 348104"/>
                <a:gd name="connsiteX2" fmla="*/ 1337066 w 1337066"/>
                <a:gd name="connsiteY2" fmla="*/ 348104 h 348104"/>
                <a:gd name="connsiteX0" fmla="*/ 0 w 711078"/>
                <a:gd name="connsiteY0" fmla="*/ 0 h 348103"/>
                <a:gd name="connsiteX1" fmla="*/ 711078 w 711078"/>
                <a:gd name="connsiteY1" fmla="*/ 348103 h 348103"/>
                <a:gd name="connsiteX0" fmla="*/ 0 w 596780"/>
                <a:gd name="connsiteY0" fmla="*/ 0 h 348102"/>
                <a:gd name="connsiteX1" fmla="*/ 596780 w 596780"/>
                <a:gd name="connsiteY1" fmla="*/ 348102 h 348102"/>
                <a:gd name="connsiteX0" fmla="*/ 0 w 457200"/>
                <a:gd name="connsiteY0" fmla="*/ 27179 h 255778"/>
                <a:gd name="connsiteX1" fmla="*/ 457200 w 457200"/>
                <a:gd name="connsiteY1" fmla="*/ 255778 h 255778"/>
                <a:gd name="connsiteX0" fmla="*/ 0 w 457200"/>
                <a:gd name="connsiteY0" fmla="*/ 27179 h 255778"/>
                <a:gd name="connsiteX1" fmla="*/ 65314 w 457200"/>
                <a:gd name="connsiteY1" fmla="*/ 27180 h 255778"/>
                <a:gd name="connsiteX2" fmla="*/ 457200 w 457200"/>
                <a:gd name="connsiteY2" fmla="*/ 255778 h 255778"/>
                <a:gd name="connsiteX0" fmla="*/ 0 w 457200"/>
                <a:gd name="connsiteY0" fmla="*/ 27179 h 255778"/>
                <a:gd name="connsiteX1" fmla="*/ 65314 w 457200"/>
                <a:gd name="connsiteY1" fmla="*/ 27180 h 255778"/>
                <a:gd name="connsiteX2" fmla="*/ 457200 w 457200"/>
                <a:gd name="connsiteY2" fmla="*/ 255778 h 255778"/>
                <a:gd name="connsiteX0" fmla="*/ 0 w 457200"/>
                <a:gd name="connsiteY0" fmla="*/ 0 h 228599"/>
                <a:gd name="connsiteX1" fmla="*/ 65314 w 457200"/>
                <a:gd name="connsiteY1" fmla="*/ 1 h 228599"/>
                <a:gd name="connsiteX2" fmla="*/ 457200 w 457200"/>
                <a:gd name="connsiteY2" fmla="*/ 228599 h 228599"/>
                <a:gd name="connsiteX0" fmla="*/ 0 w 457200"/>
                <a:gd name="connsiteY0" fmla="*/ 1 h 228600"/>
                <a:gd name="connsiteX1" fmla="*/ 130629 w 457200"/>
                <a:gd name="connsiteY1" fmla="*/ 1 h 228600"/>
                <a:gd name="connsiteX2" fmla="*/ 457200 w 457200"/>
                <a:gd name="connsiteY2" fmla="*/ 228600 h 228600"/>
                <a:gd name="connsiteX0" fmla="*/ 0 w 457200"/>
                <a:gd name="connsiteY0" fmla="*/ 1 h 228600"/>
                <a:gd name="connsiteX1" fmla="*/ 130629 w 457200"/>
                <a:gd name="connsiteY1" fmla="*/ 1 h 228600"/>
                <a:gd name="connsiteX2" fmla="*/ 457200 w 457200"/>
                <a:gd name="connsiteY2" fmla="*/ 228600 h 228600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26377 h 254976"/>
                <a:gd name="connsiteX1" fmla="*/ 457200 w 457200"/>
                <a:gd name="connsiteY1" fmla="*/ 254976 h 254976"/>
                <a:gd name="connsiteX0" fmla="*/ 0 w 457200"/>
                <a:gd name="connsiteY0" fmla="*/ 17585 h 246184"/>
                <a:gd name="connsiteX1" fmla="*/ 457200 w 457200"/>
                <a:gd name="connsiteY1" fmla="*/ 246184 h 246184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261257"/>
                <a:gd name="connsiteY0" fmla="*/ 82061 h 158260"/>
                <a:gd name="connsiteX1" fmla="*/ 261257 w 261257"/>
                <a:gd name="connsiteY1" fmla="*/ 158261 h 158260"/>
                <a:gd name="connsiteX0" fmla="*/ 0 w 261257"/>
                <a:gd name="connsiteY0" fmla="*/ 82061 h 158261"/>
                <a:gd name="connsiteX1" fmla="*/ 0 w 261257"/>
                <a:gd name="connsiteY1" fmla="*/ 82063 h 158261"/>
                <a:gd name="connsiteX2" fmla="*/ 261257 w 261257"/>
                <a:gd name="connsiteY2" fmla="*/ 158261 h 158261"/>
                <a:gd name="connsiteX0" fmla="*/ 0 w 261257"/>
                <a:gd name="connsiteY0" fmla="*/ 158262 h 161195"/>
                <a:gd name="connsiteX1" fmla="*/ 0 w 261257"/>
                <a:gd name="connsiteY1" fmla="*/ 158264 h 161195"/>
                <a:gd name="connsiteX2" fmla="*/ 261257 w 261257"/>
                <a:gd name="connsiteY2" fmla="*/ 158261 h 161195"/>
                <a:gd name="connsiteX0" fmla="*/ 0 w 261257"/>
                <a:gd name="connsiteY0" fmla="*/ 158262 h 158262"/>
                <a:gd name="connsiteX1" fmla="*/ 0 w 261257"/>
                <a:gd name="connsiteY1" fmla="*/ 82062 h 158262"/>
                <a:gd name="connsiteX2" fmla="*/ 261257 w 261257"/>
                <a:gd name="connsiteY2" fmla="*/ 158261 h 158262"/>
                <a:gd name="connsiteX0" fmla="*/ 0 w 261257"/>
                <a:gd name="connsiteY0" fmla="*/ 158262 h 158262"/>
                <a:gd name="connsiteX1" fmla="*/ 0 w 261257"/>
                <a:gd name="connsiteY1" fmla="*/ 82062 h 158262"/>
                <a:gd name="connsiteX2" fmla="*/ 261257 w 261257"/>
                <a:gd name="connsiteY2" fmla="*/ 158261 h 158262"/>
                <a:gd name="connsiteX0" fmla="*/ 0 w 261257"/>
                <a:gd name="connsiteY0" fmla="*/ 105504 h 105504"/>
                <a:gd name="connsiteX1" fmla="*/ 0 w 261257"/>
                <a:gd name="connsiteY1" fmla="*/ 29304 h 105504"/>
                <a:gd name="connsiteX2" fmla="*/ 261257 w 261257"/>
                <a:gd name="connsiteY2" fmla="*/ 105503 h 105504"/>
                <a:gd name="connsiteX0" fmla="*/ 0 w 261257"/>
                <a:gd name="connsiteY0" fmla="*/ 105504 h 105506"/>
                <a:gd name="connsiteX1" fmla="*/ 0 w 261257"/>
                <a:gd name="connsiteY1" fmla="*/ 29304 h 105506"/>
                <a:gd name="connsiteX2" fmla="*/ 261257 w 261257"/>
                <a:gd name="connsiteY2" fmla="*/ 105506 h 105506"/>
                <a:gd name="connsiteX0" fmla="*/ 0 w 261257"/>
                <a:gd name="connsiteY0" fmla="*/ 105501 h 105503"/>
                <a:gd name="connsiteX1" fmla="*/ 65314 w 261257"/>
                <a:gd name="connsiteY1" fmla="*/ 29304 h 105503"/>
                <a:gd name="connsiteX2" fmla="*/ 261257 w 261257"/>
                <a:gd name="connsiteY2" fmla="*/ 105503 h 105503"/>
                <a:gd name="connsiteX0" fmla="*/ 0 w 261257"/>
                <a:gd name="connsiteY0" fmla="*/ 449379 h 449381"/>
                <a:gd name="connsiteX1" fmla="*/ 65314 w 261257"/>
                <a:gd name="connsiteY1" fmla="*/ 373182 h 449381"/>
                <a:gd name="connsiteX2" fmla="*/ 261257 w 261257"/>
                <a:gd name="connsiteY2" fmla="*/ 449381 h 449381"/>
                <a:gd name="connsiteX0" fmla="*/ 0 w 326572"/>
                <a:gd name="connsiteY0" fmla="*/ 25399 h 482594"/>
                <a:gd name="connsiteX1" fmla="*/ 130629 w 326572"/>
                <a:gd name="connsiteY1" fmla="*/ 406395 h 482594"/>
                <a:gd name="connsiteX2" fmla="*/ 326572 w 326572"/>
                <a:gd name="connsiteY2" fmla="*/ 482594 h 482594"/>
                <a:gd name="connsiteX0" fmla="*/ 0 w 326572"/>
                <a:gd name="connsiteY0" fmla="*/ 0 h 457195"/>
                <a:gd name="connsiteX1" fmla="*/ 326572 w 326572"/>
                <a:gd name="connsiteY1" fmla="*/ 457195 h 457195"/>
                <a:gd name="connsiteX0" fmla="*/ 0 w 587828"/>
                <a:gd name="connsiteY0" fmla="*/ 0 h 228599"/>
                <a:gd name="connsiteX1" fmla="*/ 587828 w 587828"/>
                <a:gd name="connsiteY1" fmla="*/ 228599 h 228599"/>
                <a:gd name="connsiteX0" fmla="*/ 0 w 587828"/>
                <a:gd name="connsiteY0" fmla="*/ 161187 h 389786"/>
                <a:gd name="connsiteX1" fmla="*/ 587828 w 587828"/>
                <a:gd name="connsiteY1" fmla="*/ 389786 h 389786"/>
                <a:gd name="connsiteX0" fmla="*/ 0 w 301450"/>
                <a:gd name="connsiteY0" fmla="*/ 161187 h 237386"/>
                <a:gd name="connsiteX1" fmla="*/ 261257 w 301450"/>
                <a:gd name="connsiteY1" fmla="*/ 237386 h 237386"/>
                <a:gd name="connsiteX0" fmla="*/ 0 w 301450"/>
                <a:gd name="connsiteY0" fmla="*/ 161187 h 161187"/>
                <a:gd name="connsiteX1" fmla="*/ 195943 w 301450"/>
                <a:gd name="connsiteY1" fmla="*/ 161185 h 161187"/>
                <a:gd name="connsiteX0" fmla="*/ 0 w 301450"/>
                <a:gd name="connsiteY0" fmla="*/ 161187 h 313584"/>
                <a:gd name="connsiteX1" fmla="*/ 261257 w 301450"/>
                <a:gd name="connsiteY1" fmla="*/ 313584 h 313584"/>
                <a:gd name="connsiteX0" fmla="*/ 0 w 301450"/>
                <a:gd name="connsiteY0" fmla="*/ 161187 h 313584"/>
                <a:gd name="connsiteX1" fmla="*/ 261257 w 301450"/>
                <a:gd name="connsiteY1" fmla="*/ 313584 h 313584"/>
                <a:gd name="connsiteX0" fmla="*/ 0 w 261257"/>
                <a:gd name="connsiteY0" fmla="*/ 0 h 152397"/>
                <a:gd name="connsiteX1" fmla="*/ 261257 w 261257"/>
                <a:gd name="connsiteY1" fmla="*/ 152397 h 152397"/>
                <a:gd name="connsiteX0" fmla="*/ 0 w 261257"/>
                <a:gd name="connsiteY0" fmla="*/ 0 h 152397"/>
                <a:gd name="connsiteX1" fmla="*/ 261257 w 261257"/>
                <a:gd name="connsiteY1" fmla="*/ 152397 h 152397"/>
                <a:gd name="connsiteX0" fmla="*/ 0 w 261257"/>
                <a:gd name="connsiteY0" fmla="*/ 0 h 76198"/>
                <a:gd name="connsiteX1" fmla="*/ 261257 w 261257"/>
                <a:gd name="connsiteY1" fmla="*/ 76198 h 76198"/>
                <a:gd name="connsiteX0" fmla="*/ 0 w 326571"/>
                <a:gd name="connsiteY0" fmla="*/ 0 h 76198"/>
                <a:gd name="connsiteX1" fmla="*/ 326571 w 326571"/>
                <a:gd name="connsiteY1" fmla="*/ 76198 h 76198"/>
                <a:gd name="connsiteX0" fmla="*/ 0 w 261257"/>
                <a:gd name="connsiteY0" fmla="*/ 0 h 76198"/>
                <a:gd name="connsiteX1" fmla="*/ 261257 w 261257"/>
                <a:gd name="connsiteY1" fmla="*/ 76198 h 76198"/>
                <a:gd name="connsiteX0" fmla="*/ 0 w 261257"/>
                <a:gd name="connsiteY0" fmla="*/ 2 h 76200"/>
                <a:gd name="connsiteX1" fmla="*/ 0 w 261257"/>
                <a:gd name="connsiteY1" fmla="*/ 0 h 76200"/>
                <a:gd name="connsiteX2" fmla="*/ 261257 w 261257"/>
                <a:gd name="connsiteY2" fmla="*/ 76200 h 76200"/>
                <a:gd name="connsiteX0" fmla="*/ 0 w 261257"/>
                <a:gd name="connsiteY0" fmla="*/ 26373 h 102571"/>
                <a:gd name="connsiteX1" fmla="*/ 0 w 261257"/>
                <a:gd name="connsiteY1" fmla="*/ 26371 h 102571"/>
                <a:gd name="connsiteX2" fmla="*/ 261257 w 261257"/>
                <a:gd name="connsiteY2" fmla="*/ 102571 h 102571"/>
                <a:gd name="connsiteX0" fmla="*/ 0 w 261257"/>
                <a:gd name="connsiteY0" fmla="*/ 26373 h 102574"/>
                <a:gd name="connsiteX1" fmla="*/ 0 w 261257"/>
                <a:gd name="connsiteY1" fmla="*/ 26371 h 102574"/>
                <a:gd name="connsiteX2" fmla="*/ 261257 w 261257"/>
                <a:gd name="connsiteY2" fmla="*/ 102574 h 102574"/>
                <a:gd name="connsiteX0" fmla="*/ 0 w 261257"/>
                <a:gd name="connsiteY0" fmla="*/ 26373 h 102571"/>
                <a:gd name="connsiteX1" fmla="*/ 0 w 261257"/>
                <a:gd name="connsiteY1" fmla="*/ 26371 h 102571"/>
                <a:gd name="connsiteX2" fmla="*/ 261257 w 261257"/>
                <a:gd name="connsiteY2" fmla="*/ 102571 h 102571"/>
                <a:gd name="connsiteX0" fmla="*/ 0 w 261257"/>
                <a:gd name="connsiteY0" fmla="*/ 26373 h 102574"/>
                <a:gd name="connsiteX1" fmla="*/ 0 w 261257"/>
                <a:gd name="connsiteY1" fmla="*/ 26371 h 102574"/>
                <a:gd name="connsiteX2" fmla="*/ 261257 w 261257"/>
                <a:gd name="connsiteY2" fmla="*/ 102574 h 102574"/>
                <a:gd name="connsiteX0" fmla="*/ 0 w 261257"/>
                <a:gd name="connsiteY0" fmla="*/ 26373 h 102571"/>
                <a:gd name="connsiteX1" fmla="*/ 0 w 261257"/>
                <a:gd name="connsiteY1" fmla="*/ 26371 h 102571"/>
                <a:gd name="connsiteX2" fmla="*/ 261257 w 261257"/>
                <a:gd name="connsiteY2" fmla="*/ 102571 h 102571"/>
                <a:gd name="connsiteX0" fmla="*/ 0 w 261257"/>
                <a:gd name="connsiteY0" fmla="*/ 26373 h 102571"/>
                <a:gd name="connsiteX1" fmla="*/ 0 w 261257"/>
                <a:gd name="connsiteY1" fmla="*/ 26371 h 102571"/>
                <a:gd name="connsiteX2" fmla="*/ 261257 w 261257"/>
                <a:gd name="connsiteY2" fmla="*/ 102571 h 102571"/>
                <a:gd name="connsiteX0" fmla="*/ 0 w 326571"/>
                <a:gd name="connsiteY0" fmla="*/ 26373 h 178774"/>
                <a:gd name="connsiteX1" fmla="*/ 0 w 326571"/>
                <a:gd name="connsiteY1" fmla="*/ 26371 h 178774"/>
                <a:gd name="connsiteX2" fmla="*/ 326571 w 326571"/>
                <a:gd name="connsiteY2" fmla="*/ 178774 h 178774"/>
                <a:gd name="connsiteX0" fmla="*/ 0 w 326571"/>
                <a:gd name="connsiteY0" fmla="*/ 26373 h 178774"/>
                <a:gd name="connsiteX1" fmla="*/ 0 w 326571"/>
                <a:gd name="connsiteY1" fmla="*/ 26371 h 178774"/>
                <a:gd name="connsiteX2" fmla="*/ 326571 w 326571"/>
                <a:gd name="connsiteY2" fmla="*/ 178774 h 178774"/>
                <a:gd name="connsiteX0" fmla="*/ 0 w 457199"/>
                <a:gd name="connsiteY0" fmla="*/ 26373 h 254971"/>
                <a:gd name="connsiteX1" fmla="*/ 0 w 457199"/>
                <a:gd name="connsiteY1" fmla="*/ 26371 h 254971"/>
                <a:gd name="connsiteX2" fmla="*/ 457199 w 457199"/>
                <a:gd name="connsiteY2" fmla="*/ 254971 h 254971"/>
                <a:gd name="connsiteX0" fmla="*/ 0 w 457199"/>
                <a:gd name="connsiteY0" fmla="*/ 26371 h 254969"/>
                <a:gd name="connsiteX1" fmla="*/ 0 w 457199"/>
                <a:gd name="connsiteY1" fmla="*/ 26371 h 254969"/>
                <a:gd name="connsiteX2" fmla="*/ 457199 w 457199"/>
                <a:gd name="connsiteY2" fmla="*/ 254969 h 254969"/>
                <a:gd name="connsiteX0" fmla="*/ 0 w 457199"/>
                <a:gd name="connsiteY0" fmla="*/ 26371 h 254969"/>
                <a:gd name="connsiteX1" fmla="*/ 0 w 457199"/>
                <a:gd name="connsiteY1" fmla="*/ 26371 h 254969"/>
                <a:gd name="connsiteX2" fmla="*/ 457199 w 457199"/>
                <a:gd name="connsiteY2" fmla="*/ 254969 h 254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199" h="254969">
                  <a:moveTo>
                    <a:pt x="0" y="26371"/>
                  </a:moveTo>
                  <a:lnTo>
                    <a:pt x="0" y="26371"/>
                  </a:lnTo>
                  <a:cubicBezTo>
                    <a:pt x="168309" y="0"/>
                    <a:pt x="431449" y="152154"/>
                    <a:pt x="457199" y="254969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headEnd type="triangle" w="sm" len="sm"/>
              <a:tailEnd type="non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1306830" y="4465320"/>
              <a:ext cx="80010" cy="80010"/>
            </a:xfrm>
            <a:prstGeom prst="ellipse">
              <a:avLst/>
            </a:prstGeom>
            <a:gradFill>
              <a:gsLst>
                <a:gs pos="25000">
                  <a:srgbClr val="00ADEF"/>
                </a:gs>
                <a:gs pos="95000">
                  <a:schemeClr val="accent3">
                    <a:lumMod val="40000"/>
                    <a:lumOff val="60000"/>
                  </a:schemeClr>
                </a:gs>
              </a:gsLst>
              <a:lin ang="0" scaled="1"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5" name="Freeform 74"/>
            <p:cNvSpPr/>
            <p:nvPr/>
          </p:nvSpPr>
          <p:spPr>
            <a:xfrm rot="5400000">
              <a:off x="1764834" y="4780746"/>
              <a:ext cx="186690" cy="89239"/>
            </a:xfrm>
            <a:custGeom>
              <a:avLst/>
              <a:gdLst>
                <a:gd name="connsiteX0" fmla="*/ 0 w 1752600"/>
                <a:gd name="connsiteY0" fmla="*/ 876300 h 1752600"/>
                <a:gd name="connsiteX1" fmla="*/ 256663 w 1752600"/>
                <a:gd name="connsiteY1" fmla="*/ 256662 h 1752600"/>
                <a:gd name="connsiteX2" fmla="*/ 876301 w 1752600"/>
                <a:gd name="connsiteY2" fmla="*/ 1 h 1752600"/>
                <a:gd name="connsiteX3" fmla="*/ 1495939 w 1752600"/>
                <a:gd name="connsiteY3" fmla="*/ 256664 h 1752600"/>
                <a:gd name="connsiteX4" fmla="*/ 1752600 w 1752600"/>
                <a:gd name="connsiteY4" fmla="*/ 876302 h 1752600"/>
                <a:gd name="connsiteX5" fmla="*/ 1495937 w 1752600"/>
                <a:gd name="connsiteY5" fmla="*/ 1495940 h 1752600"/>
                <a:gd name="connsiteX6" fmla="*/ 876299 w 1752600"/>
                <a:gd name="connsiteY6" fmla="*/ 1752602 h 1752600"/>
                <a:gd name="connsiteX7" fmla="*/ 256661 w 1752600"/>
                <a:gd name="connsiteY7" fmla="*/ 1495939 h 1752600"/>
                <a:gd name="connsiteX8" fmla="*/ -1 w 1752600"/>
                <a:gd name="connsiteY8" fmla="*/ 876301 h 1752600"/>
                <a:gd name="connsiteX9" fmla="*/ 0 w 1752600"/>
                <a:gd name="connsiteY9" fmla="*/ 876300 h 1752600"/>
                <a:gd name="connsiteX0" fmla="*/ 1495940 w 1752602"/>
                <a:gd name="connsiteY0" fmla="*/ 256664 h 1752602"/>
                <a:gd name="connsiteX1" fmla="*/ 1752601 w 1752602"/>
                <a:gd name="connsiteY1" fmla="*/ 876302 h 1752602"/>
                <a:gd name="connsiteX2" fmla="*/ 1495938 w 1752602"/>
                <a:gd name="connsiteY2" fmla="*/ 1495940 h 1752602"/>
                <a:gd name="connsiteX3" fmla="*/ 876300 w 1752602"/>
                <a:gd name="connsiteY3" fmla="*/ 1752602 h 1752602"/>
                <a:gd name="connsiteX4" fmla="*/ 256662 w 1752602"/>
                <a:gd name="connsiteY4" fmla="*/ 1495939 h 1752602"/>
                <a:gd name="connsiteX5" fmla="*/ 0 w 1752602"/>
                <a:gd name="connsiteY5" fmla="*/ 876301 h 1752602"/>
                <a:gd name="connsiteX6" fmla="*/ 1 w 1752602"/>
                <a:gd name="connsiteY6" fmla="*/ 876300 h 1752602"/>
                <a:gd name="connsiteX7" fmla="*/ 256664 w 1752602"/>
                <a:gd name="connsiteY7" fmla="*/ 256662 h 1752602"/>
                <a:gd name="connsiteX8" fmla="*/ 876302 w 1752602"/>
                <a:gd name="connsiteY8" fmla="*/ 1 h 1752602"/>
                <a:gd name="connsiteX9" fmla="*/ 1587380 w 1752602"/>
                <a:gd name="connsiteY9" fmla="*/ 348104 h 1752602"/>
                <a:gd name="connsiteX0" fmla="*/ 1495940 w 1599211"/>
                <a:gd name="connsiteY0" fmla="*/ 256664 h 1752602"/>
                <a:gd name="connsiteX1" fmla="*/ 1495938 w 1599211"/>
                <a:gd name="connsiteY1" fmla="*/ 1495940 h 1752602"/>
                <a:gd name="connsiteX2" fmla="*/ 876300 w 1599211"/>
                <a:gd name="connsiteY2" fmla="*/ 1752602 h 1752602"/>
                <a:gd name="connsiteX3" fmla="*/ 256662 w 1599211"/>
                <a:gd name="connsiteY3" fmla="*/ 1495939 h 1752602"/>
                <a:gd name="connsiteX4" fmla="*/ 0 w 1599211"/>
                <a:gd name="connsiteY4" fmla="*/ 876301 h 1752602"/>
                <a:gd name="connsiteX5" fmla="*/ 1 w 1599211"/>
                <a:gd name="connsiteY5" fmla="*/ 876300 h 1752602"/>
                <a:gd name="connsiteX6" fmla="*/ 256664 w 1599211"/>
                <a:gd name="connsiteY6" fmla="*/ 256662 h 1752602"/>
                <a:gd name="connsiteX7" fmla="*/ 876302 w 1599211"/>
                <a:gd name="connsiteY7" fmla="*/ 1 h 1752602"/>
                <a:gd name="connsiteX8" fmla="*/ 1587380 w 1599211"/>
                <a:gd name="connsiteY8" fmla="*/ 348104 h 1752602"/>
                <a:gd name="connsiteX0" fmla="*/ 1495940 w 1702484"/>
                <a:gd name="connsiteY0" fmla="*/ 256664 h 1702486"/>
                <a:gd name="connsiteX1" fmla="*/ 1495938 w 1702484"/>
                <a:gd name="connsiteY1" fmla="*/ 1495940 h 1702486"/>
                <a:gd name="connsiteX2" fmla="*/ 256662 w 1702484"/>
                <a:gd name="connsiteY2" fmla="*/ 1495939 h 1702486"/>
                <a:gd name="connsiteX3" fmla="*/ 0 w 1702484"/>
                <a:gd name="connsiteY3" fmla="*/ 876301 h 1702486"/>
                <a:gd name="connsiteX4" fmla="*/ 1 w 1702484"/>
                <a:gd name="connsiteY4" fmla="*/ 876300 h 1702486"/>
                <a:gd name="connsiteX5" fmla="*/ 256664 w 1702484"/>
                <a:gd name="connsiteY5" fmla="*/ 256662 h 1702486"/>
                <a:gd name="connsiteX6" fmla="*/ 876302 w 1702484"/>
                <a:gd name="connsiteY6" fmla="*/ 1 h 1702486"/>
                <a:gd name="connsiteX7" fmla="*/ 1587380 w 1702484"/>
                <a:gd name="connsiteY7" fmla="*/ 348104 h 1702486"/>
                <a:gd name="connsiteX0" fmla="*/ 1495940 w 1745261"/>
                <a:gd name="connsiteY0" fmla="*/ 256664 h 1495940"/>
                <a:gd name="connsiteX1" fmla="*/ 1495938 w 1745261"/>
                <a:gd name="connsiteY1" fmla="*/ 1495940 h 1495940"/>
                <a:gd name="connsiteX2" fmla="*/ 0 w 1745261"/>
                <a:gd name="connsiteY2" fmla="*/ 876301 h 1495940"/>
                <a:gd name="connsiteX3" fmla="*/ 1 w 1745261"/>
                <a:gd name="connsiteY3" fmla="*/ 876300 h 1495940"/>
                <a:gd name="connsiteX4" fmla="*/ 256664 w 1745261"/>
                <a:gd name="connsiteY4" fmla="*/ 256662 h 1495940"/>
                <a:gd name="connsiteX5" fmla="*/ 876302 w 1745261"/>
                <a:gd name="connsiteY5" fmla="*/ 1 h 1495940"/>
                <a:gd name="connsiteX6" fmla="*/ 1587380 w 1745261"/>
                <a:gd name="connsiteY6" fmla="*/ 348104 h 1495940"/>
                <a:gd name="connsiteX0" fmla="*/ 1495940 w 1745261"/>
                <a:gd name="connsiteY0" fmla="*/ 256664 h 1495940"/>
                <a:gd name="connsiteX1" fmla="*/ 1495938 w 1745261"/>
                <a:gd name="connsiteY1" fmla="*/ 1495940 h 1495940"/>
                <a:gd name="connsiteX2" fmla="*/ 0 w 1745261"/>
                <a:gd name="connsiteY2" fmla="*/ 876301 h 1495940"/>
                <a:gd name="connsiteX3" fmla="*/ 256664 w 1745261"/>
                <a:gd name="connsiteY3" fmla="*/ 256662 h 1495940"/>
                <a:gd name="connsiteX4" fmla="*/ 876302 w 1745261"/>
                <a:gd name="connsiteY4" fmla="*/ 1 h 1495940"/>
                <a:gd name="connsiteX5" fmla="*/ 1587380 w 1745261"/>
                <a:gd name="connsiteY5" fmla="*/ 348104 h 1495940"/>
                <a:gd name="connsiteX0" fmla="*/ 1495940 w 1587380"/>
                <a:gd name="connsiteY0" fmla="*/ 256664 h 876301"/>
                <a:gd name="connsiteX1" fmla="*/ 0 w 1587380"/>
                <a:gd name="connsiteY1" fmla="*/ 876301 h 876301"/>
                <a:gd name="connsiteX2" fmla="*/ 256664 w 1587380"/>
                <a:gd name="connsiteY2" fmla="*/ 256662 h 876301"/>
                <a:gd name="connsiteX3" fmla="*/ 876302 w 1587380"/>
                <a:gd name="connsiteY3" fmla="*/ 1 h 876301"/>
                <a:gd name="connsiteX4" fmla="*/ 1587380 w 1587380"/>
                <a:gd name="connsiteY4" fmla="*/ 348104 h 876301"/>
                <a:gd name="connsiteX0" fmla="*/ 1342549 w 1433989"/>
                <a:gd name="connsiteY0" fmla="*/ 256664 h 348104"/>
                <a:gd name="connsiteX1" fmla="*/ 103273 w 1433989"/>
                <a:gd name="connsiteY1" fmla="*/ 256662 h 348104"/>
                <a:gd name="connsiteX2" fmla="*/ 722911 w 1433989"/>
                <a:gd name="connsiteY2" fmla="*/ 1 h 348104"/>
                <a:gd name="connsiteX3" fmla="*/ 1433989 w 1433989"/>
                <a:gd name="connsiteY3" fmla="*/ 348104 h 348104"/>
                <a:gd name="connsiteX0" fmla="*/ 1286387 w 1425966"/>
                <a:gd name="connsiteY0" fmla="*/ 304801 h 348104"/>
                <a:gd name="connsiteX1" fmla="*/ 95250 w 1425966"/>
                <a:gd name="connsiteY1" fmla="*/ 256662 h 348104"/>
                <a:gd name="connsiteX2" fmla="*/ 714888 w 1425966"/>
                <a:gd name="connsiteY2" fmla="*/ 1 h 348104"/>
                <a:gd name="connsiteX3" fmla="*/ 1425966 w 1425966"/>
                <a:gd name="connsiteY3" fmla="*/ 348104 h 348104"/>
                <a:gd name="connsiteX0" fmla="*/ 1197487 w 1337066"/>
                <a:gd name="connsiteY0" fmla="*/ 304801 h 617624"/>
                <a:gd name="connsiteX1" fmla="*/ 664086 w 1337066"/>
                <a:gd name="connsiteY1" fmla="*/ 609601 h 617624"/>
                <a:gd name="connsiteX2" fmla="*/ 6350 w 1337066"/>
                <a:gd name="connsiteY2" fmla="*/ 256662 h 617624"/>
                <a:gd name="connsiteX3" fmla="*/ 625988 w 1337066"/>
                <a:gd name="connsiteY3" fmla="*/ 1 h 617624"/>
                <a:gd name="connsiteX4" fmla="*/ 1337066 w 1337066"/>
                <a:gd name="connsiteY4" fmla="*/ 348104 h 617624"/>
                <a:gd name="connsiteX0" fmla="*/ 892686 w 1337066"/>
                <a:gd name="connsiteY0" fmla="*/ 609601 h 668424"/>
                <a:gd name="connsiteX1" fmla="*/ 664086 w 1337066"/>
                <a:gd name="connsiteY1" fmla="*/ 609601 h 668424"/>
                <a:gd name="connsiteX2" fmla="*/ 6350 w 1337066"/>
                <a:gd name="connsiteY2" fmla="*/ 256662 h 668424"/>
                <a:gd name="connsiteX3" fmla="*/ 625988 w 1337066"/>
                <a:gd name="connsiteY3" fmla="*/ 1 h 668424"/>
                <a:gd name="connsiteX4" fmla="*/ 1337066 w 1337066"/>
                <a:gd name="connsiteY4" fmla="*/ 348104 h 668424"/>
                <a:gd name="connsiteX0" fmla="*/ 664086 w 1337066"/>
                <a:gd name="connsiteY0" fmla="*/ 609601 h 609601"/>
                <a:gd name="connsiteX1" fmla="*/ 6350 w 1337066"/>
                <a:gd name="connsiteY1" fmla="*/ 256662 h 609601"/>
                <a:gd name="connsiteX2" fmla="*/ 625988 w 1337066"/>
                <a:gd name="connsiteY2" fmla="*/ 1 h 609601"/>
                <a:gd name="connsiteX3" fmla="*/ 1337066 w 1337066"/>
                <a:gd name="connsiteY3" fmla="*/ 348104 h 609601"/>
                <a:gd name="connsiteX0" fmla="*/ 795423 w 1468403"/>
                <a:gd name="connsiteY0" fmla="*/ 609601 h 820825"/>
                <a:gd name="connsiteX1" fmla="*/ 109623 w 1468403"/>
                <a:gd name="connsiteY1" fmla="*/ 762002 h 820825"/>
                <a:gd name="connsiteX2" fmla="*/ 137687 w 1468403"/>
                <a:gd name="connsiteY2" fmla="*/ 256662 h 820825"/>
                <a:gd name="connsiteX3" fmla="*/ 757325 w 1468403"/>
                <a:gd name="connsiteY3" fmla="*/ 1 h 820825"/>
                <a:gd name="connsiteX4" fmla="*/ 1468403 w 1468403"/>
                <a:gd name="connsiteY4" fmla="*/ 348104 h 820825"/>
                <a:gd name="connsiteX0" fmla="*/ 664086 w 1337066"/>
                <a:gd name="connsiteY0" fmla="*/ 609601 h 609601"/>
                <a:gd name="connsiteX1" fmla="*/ 6350 w 1337066"/>
                <a:gd name="connsiteY1" fmla="*/ 256662 h 609601"/>
                <a:gd name="connsiteX2" fmla="*/ 625988 w 1337066"/>
                <a:gd name="connsiteY2" fmla="*/ 1 h 609601"/>
                <a:gd name="connsiteX3" fmla="*/ 1337066 w 1337066"/>
                <a:gd name="connsiteY3" fmla="*/ 348104 h 609601"/>
                <a:gd name="connsiteX0" fmla="*/ 664086 w 1337066"/>
                <a:gd name="connsiteY0" fmla="*/ 609602 h 609602"/>
                <a:gd name="connsiteX1" fmla="*/ 6350 w 1337066"/>
                <a:gd name="connsiteY1" fmla="*/ 256662 h 609602"/>
                <a:gd name="connsiteX2" fmla="*/ 625988 w 1337066"/>
                <a:gd name="connsiteY2" fmla="*/ 1 h 609602"/>
                <a:gd name="connsiteX3" fmla="*/ 1337066 w 1337066"/>
                <a:gd name="connsiteY3" fmla="*/ 348104 h 609602"/>
                <a:gd name="connsiteX0" fmla="*/ 664086 w 1337066"/>
                <a:gd name="connsiteY0" fmla="*/ 457201 h 457201"/>
                <a:gd name="connsiteX1" fmla="*/ 6350 w 1337066"/>
                <a:gd name="connsiteY1" fmla="*/ 256662 h 457201"/>
                <a:gd name="connsiteX2" fmla="*/ 625988 w 1337066"/>
                <a:gd name="connsiteY2" fmla="*/ 1 h 457201"/>
                <a:gd name="connsiteX3" fmla="*/ 1337066 w 1337066"/>
                <a:gd name="connsiteY3" fmla="*/ 348104 h 457201"/>
                <a:gd name="connsiteX0" fmla="*/ 6350 w 1337066"/>
                <a:gd name="connsiteY0" fmla="*/ 256662 h 348104"/>
                <a:gd name="connsiteX1" fmla="*/ 625988 w 1337066"/>
                <a:gd name="connsiteY1" fmla="*/ 1 h 348104"/>
                <a:gd name="connsiteX2" fmla="*/ 1337066 w 1337066"/>
                <a:gd name="connsiteY2" fmla="*/ 348104 h 348104"/>
                <a:gd name="connsiteX0" fmla="*/ 0 w 711078"/>
                <a:gd name="connsiteY0" fmla="*/ 0 h 348103"/>
                <a:gd name="connsiteX1" fmla="*/ 711078 w 711078"/>
                <a:gd name="connsiteY1" fmla="*/ 348103 h 348103"/>
                <a:gd name="connsiteX0" fmla="*/ 0 w 596780"/>
                <a:gd name="connsiteY0" fmla="*/ 0 h 348102"/>
                <a:gd name="connsiteX1" fmla="*/ 596780 w 596780"/>
                <a:gd name="connsiteY1" fmla="*/ 348102 h 348102"/>
                <a:gd name="connsiteX0" fmla="*/ 0 w 457200"/>
                <a:gd name="connsiteY0" fmla="*/ 27179 h 255778"/>
                <a:gd name="connsiteX1" fmla="*/ 457200 w 457200"/>
                <a:gd name="connsiteY1" fmla="*/ 255778 h 255778"/>
                <a:gd name="connsiteX0" fmla="*/ 0 w 457200"/>
                <a:gd name="connsiteY0" fmla="*/ 27179 h 255778"/>
                <a:gd name="connsiteX1" fmla="*/ 65314 w 457200"/>
                <a:gd name="connsiteY1" fmla="*/ 27180 h 255778"/>
                <a:gd name="connsiteX2" fmla="*/ 457200 w 457200"/>
                <a:gd name="connsiteY2" fmla="*/ 255778 h 255778"/>
                <a:gd name="connsiteX0" fmla="*/ 0 w 457200"/>
                <a:gd name="connsiteY0" fmla="*/ 27179 h 255778"/>
                <a:gd name="connsiteX1" fmla="*/ 65314 w 457200"/>
                <a:gd name="connsiteY1" fmla="*/ 27180 h 255778"/>
                <a:gd name="connsiteX2" fmla="*/ 457200 w 457200"/>
                <a:gd name="connsiteY2" fmla="*/ 255778 h 255778"/>
                <a:gd name="connsiteX0" fmla="*/ 0 w 457200"/>
                <a:gd name="connsiteY0" fmla="*/ 0 h 228599"/>
                <a:gd name="connsiteX1" fmla="*/ 65314 w 457200"/>
                <a:gd name="connsiteY1" fmla="*/ 1 h 228599"/>
                <a:gd name="connsiteX2" fmla="*/ 457200 w 457200"/>
                <a:gd name="connsiteY2" fmla="*/ 228599 h 228599"/>
                <a:gd name="connsiteX0" fmla="*/ 0 w 457200"/>
                <a:gd name="connsiteY0" fmla="*/ 1 h 228600"/>
                <a:gd name="connsiteX1" fmla="*/ 130629 w 457200"/>
                <a:gd name="connsiteY1" fmla="*/ 1 h 228600"/>
                <a:gd name="connsiteX2" fmla="*/ 457200 w 457200"/>
                <a:gd name="connsiteY2" fmla="*/ 228600 h 228600"/>
                <a:gd name="connsiteX0" fmla="*/ 0 w 457200"/>
                <a:gd name="connsiteY0" fmla="*/ 1 h 228600"/>
                <a:gd name="connsiteX1" fmla="*/ 130629 w 457200"/>
                <a:gd name="connsiteY1" fmla="*/ 1 h 228600"/>
                <a:gd name="connsiteX2" fmla="*/ 457200 w 457200"/>
                <a:gd name="connsiteY2" fmla="*/ 228600 h 228600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26377 h 254976"/>
                <a:gd name="connsiteX1" fmla="*/ 457200 w 457200"/>
                <a:gd name="connsiteY1" fmla="*/ 254976 h 254976"/>
                <a:gd name="connsiteX0" fmla="*/ 0 w 457200"/>
                <a:gd name="connsiteY0" fmla="*/ 17585 h 246184"/>
                <a:gd name="connsiteX1" fmla="*/ 457200 w 457200"/>
                <a:gd name="connsiteY1" fmla="*/ 246184 h 246184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261257"/>
                <a:gd name="connsiteY0" fmla="*/ 82061 h 158260"/>
                <a:gd name="connsiteX1" fmla="*/ 261257 w 261257"/>
                <a:gd name="connsiteY1" fmla="*/ 158261 h 158260"/>
                <a:gd name="connsiteX0" fmla="*/ 0 w 261257"/>
                <a:gd name="connsiteY0" fmla="*/ 82061 h 158261"/>
                <a:gd name="connsiteX1" fmla="*/ 0 w 261257"/>
                <a:gd name="connsiteY1" fmla="*/ 82063 h 158261"/>
                <a:gd name="connsiteX2" fmla="*/ 261257 w 261257"/>
                <a:gd name="connsiteY2" fmla="*/ 158261 h 158261"/>
                <a:gd name="connsiteX0" fmla="*/ 0 w 261257"/>
                <a:gd name="connsiteY0" fmla="*/ 158262 h 161195"/>
                <a:gd name="connsiteX1" fmla="*/ 0 w 261257"/>
                <a:gd name="connsiteY1" fmla="*/ 158264 h 161195"/>
                <a:gd name="connsiteX2" fmla="*/ 261257 w 261257"/>
                <a:gd name="connsiteY2" fmla="*/ 158261 h 161195"/>
                <a:gd name="connsiteX0" fmla="*/ 0 w 261257"/>
                <a:gd name="connsiteY0" fmla="*/ 158262 h 158262"/>
                <a:gd name="connsiteX1" fmla="*/ 0 w 261257"/>
                <a:gd name="connsiteY1" fmla="*/ 82062 h 158262"/>
                <a:gd name="connsiteX2" fmla="*/ 261257 w 261257"/>
                <a:gd name="connsiteY2" fmla="*/ 158261 h 158262"/>
                <a:gd name="connsiteX0" fmla="*/ 0 w 261257"/>
                <a:gd name="connsiteY0" fmla="*/ 158262 h 158262"/>
                <a:gd name="connsiteX1" fmla="*/ 0 w 261257"/>
                <a:gd name="connsiteY1" fmla="*/ 82062 h 158262"/>
                <a:gd name="connsiteX2" fmla="*/ 261257 w 261257"/>
                <a:gd name="connsiteY2" fmla="*/ 158261 h 158262"/>
                <a:gd name="connsiteX0" fmla="*/ 0 w 261257"/>
                <a:gd name="connsiteY0" fmla="*/ 105504 h 105504"/>
                <a:gd name="connsiteX1" fmla="*/ 0 w 261257"/>
                <a:gd name="connsiteY1" fmla="*/ 29304 h 105504"/>
                <a:gd name="connsiteX2" fmla="*/ 261257 w 261257"/>
                <a:gd name="connsiteY2" fmla="*/ 105503 h 105504"/>
                <a:gd name="connsiteX0" fmla="*/ 0 w 261257"/>
                <a:gd name="connsiteY0" fmla="*/ 105504 h 105506"/>
                <a:gd name="connsiteX1" fmla="*/ 0 w 261257"/>
                <a:gd name="connsiteY1" fmla="*/ 29304 h 105506"/>
                <a:gd name="connsiteX2" fmla="*/ 261257 w 261257"/>
                <a:gd name="connsiteY2" fmla="*/ 105506 h 105506"/>
                <a:gd name="connsiteX0" fmla="*/ 0 w 261257"/>
                <a:gd name="connsiteY0" fmla="*/ 105501 h 105503"/>
                <a:gd name="connsiteX1" fmla="*/ 65314 w 261257"/>
                <a:gd name="connsiteY1" fmla="*/ 29304 h 105503"/>
                <a:gd name="connsiteX2" fmla="*/ 261257 w 261257"/>
                <a:gd name="connsiteY2" fmla="*/ 105503 h 105503"/>
                <a:gd name="connsiteX0" fmla="*/ 0 w 261257"/>
                <a:gd name="connsiteY0" fmla="*/ 449379 h 449381"/>
                <a:gd name="connsiteX1" fmla="*/ 65314 w 261257"/>
                <a:gd name="connsiteY1" fmla="*/ 373182 h 449381"/>
                <a:gd name="connsiteX2" fmla="*/ 261257 w 261257"/>
                <a:gd name="connsiteY2" fmla="*/ 449381 h 449381"/>
                <a:gd name="connsiteX0" fmla="*/ 0 w 326572"/>
                <a:gd name="connsiteY0" fmla="*/ 25399 h 482594"/>
                <a:gd name="connsiteX1" fmla="*/ 130629 w 326572"/>
                <a:gd name="connsiteY1" fmla="*/ 406395 h 482594"/>
                <a:gd name="connsiteX2" fmla="*/ 326572 w 326572"/>
                <a:gd name="connsiteY2" fmla="*/ 482594 h 482594"/>
                <a:gd name="connsiteX0" fmla="*/ 0 w 326572"/>
                <a:gd name="connsiteY0" fmla="*/ 0 h 457195"/>
                <a:gd name="connsiteX1" fmla="*/ 326572 w 326572"/>
                <a:gd name="connsiteY1" fmla="*/ 457195 h 457195"/>
                <a:gd name="connsiteX0" fmla="*/ 0 w 587828"/>
                <a:gd name="connsiteY0" fmla="*/ 0 h 228599"/>
                <a:gd name="connsiteX1" fmla="*/ 587828 w 587828"/>
                <a:gd name="connsiteY1" fmla="*/ 228599 h 228599"/>
                <a:gd name="connsiteX0" fmla="*/ 0 w 587828"/>
                <a:gd name="connsiteY0" fmla="*/ 161187 h 389786"/>
                <a:gd name="connsiteX1" fmla="*/ 587828 w 587828"/>
                <a:gd name="connsiteY1" fmla="*/ 389786 h 389786"/>
                <a:gd name="connsiteX0" fmla="*/ 0 w 301450"/>
                <a:gd name="connsiteY0" fmla="*/ 161187 h 237386"/>
                <a:gd name="connsiteX1" fmla="*/ 261257 w 301450"/>
                <a:gd name="connsiteY1" fmla="*/ 237386 h 237386"/>
                <a:gd name="connsiteX0" fmla="*/ 0 w 301450"/>
                <a:gd name="connsiteY0" fmla="*/ 161187 h 161187"/>
                <a:gd name="connsiteX1" fmla="*/ 195943 w 301450"/>
                <a:gd name="connsiteY1" fmla="*/ 161185 h 161187"/>
                <a:gd name="connsiteX0" fmla="*/ 0 w 301450"/>
                <a:gd name="connsiteY0" fmla="*/ 161187 h 313584"/>
                <a:gd name="connsiteX1" fmla="*/ 261257 w 301450"/>
                <a:gd name="connsiteY1" fmla="*/ 313584 h 313584"/>
                <a:gd name="connsiteX0" fmla="*/ 0 w 301450"/>
                <a:gd name="connsiteY0" fmla="*/ 161187 h 313584"/>
                <a:gd name="connsiteX1" fmla="*/ 261257 w 301450"/>
                <a:gd name="connsiteY1" fmla="*/ 313584 h 313584"/>
                <a:gd name="connsiteX0" fmla="*/ 0 w 261257"/>
                <a:gd name="connsiteY0" fmla="*/ 0 h 152397"/>
                <a:gd name="connsiteX1" fmla="*/ 261257 w 261257"/>
                <a:gd name="connsiteY1" fmla="*/ 152397 h 152397"/>
                <a:gd name="connsiteX0" fmla="*/ 0 w 261257"/>
                <a:gd name="connsiteY0" fmla="*/ 0 h 152397"/>
                <a:gd name="connsiteX1" fmla="*/ 261257 w 261257"/>
                <a:gd name="connsiteY1" fmla="*/ 152397 h 152397"/>
                <a:gd name="connsiteX0" fmla="*/ 0 w 261257"/>
                <a:gd name="connsiteY0" fmla="*/ 0 h 76198"/>
                <a:gd name="connsiteX1" fmla="*/ 261257 w 261257"/>
                <a:gd name="connsiteY1" fmla="*/ 76198 h 76198"/>
                <a:gd name="connsiteX0" fmla="*/ 0 w 326571"/>
                <a:gd name="connsiteY0" fmla="*/ 0 h 76198"/>
                <a:gd name="connsiteX1" fmla="*/ 326571 w 326571"/>
                <a:gd name="connsiteY1" fmla="*/ 76198 h 76198"/>
                <a:gd name="connsiteX0" fmla="*/ 0 w 261257"/>
                <a:gd name="connsiteY0" fmla="*/ 0 h 76198"/>
                <a:gd name="connsiteX1" fmla="*/ 261257 w 261257"/>
                <a:gd name="connsiteY1" fmla="*/ 76198 h 76198"/>
                <a:gd name="connsiteX0" fmla="*/ 0 w 261257"/>
                <a:gd name="connsiteY0" fmla="*/ 2 h 76200"/>
                <a:gd name="connsiteX1" fmla="*/ 0 w 261257"/>
                <a:gd name="connsiteY1" fmla="*/ 0 h 76200"/>
                <a:gd name="connsiteX2" fmla="*/ 261257 w 261257"/>
                <a:gd name="connsiteY2" fmla="*/ 76200 h 76200"/>
                <a:gd name="connsiteX0" fmla="*/ 0 w 261257"/>
                <a:gd name="connsiteY0" fmla="*/ 26373 h 102571"/>
                <a:gd name="connsiteX1" fmla="*/ 0 w 261257"/>
                <a:gd name="connsiteY1" fmla="*/ 26371 h 102571"/>
                <a:gd name="connsiteX2" fmla="*/ 261257 w 261257"/>
                <a:gd name="connsiteY2" fmla="*/ 102571 h 102571"/>
                <a:gd name="connsiteX0" fmla="*/ 0 w 261257"/>
                <a:gd name="connsiteY0" fmla="*/ 26373 h 102574"/>
                <a:gd name="connsiteX1" fmla="*/ 0 w 261257"/>
                <a:gd name="connsiteY1" fmla="*/ 26371 h 102574"/>
                <a:gd name="connsiteX2" fmla="*/ 261257 w 261257"/>
                <a:gd name="connsiteY2" fmla="*/ 102574 h 102574"/>
                <a:gd name="connsiteX0" fmla="*/ 0 w 261257"/>
                <a:gd name="connsiteY0" fmla="*/ 26373 h 102571"/>
                <a:gd name="connsiteX1" fmla="*/ 0 w 261257"/>
                <a:gd name="connsiteY1" fmla="*/ 26371 h 102571"/>
                <a:gd name="connsiteX2" fmla="*/ 261257 w 261257"/>
                <a:gd name="connsiteY2" fmla="*/ 102571 h 102571"/>
                <a:gd name="connsiteX0" fmla="*/ 0 w 261257"/>
                <a:gd name="connsiteY0" fmla="*/ 26373 h 102574"/>
                <a:gd name="connsiteX1" fmla="*/ 0 w 261257"/>
                <a:gd name="connsiteY1" fmla="*/ 26371 h 102574"/>
                <a:gd name="connsiteX2" fmla="*/ 261257 w 261257"/>
                <a:gd name="connsiteY2" fmla="*/ 102574 h 102574"/>
                <a:gd name="connsiteX0" fmla="*/ 0 w 261257"/>
                <a:gd name="connsiteY0" fmla="*/ 26373 h 102571"/>
                <a:gd name="connsiteX1" fmla="*/ 0 w 261257"/>
                <a:gd name="connsiteY1" fmla="*/ 26371 h 102571"/>
                <a:gd name="connsiteX2" fmla="*/ 261257 w 261257"/>
                <a:gd name="connsiteY2" fmla="*/ 102571 h 102571"/>
                <a:gd name="connsiteX0" fmla="*/ 0 w 261257"/>
                <a:gd name="connsiteY0" fmla="*/ 26373 h 102571"/>
                <a:gd name="connsiteX1" fmla="*/ 0 w 261257"/>
                <a:gd name="connsiteY1" fmla="*/ 26371 h 102571"/>
                <a:gd name="connsiteX2" fmla="*/ 261257 w 261257"/>
                <a:gd name="connsiteY2" fmla="*/ 102571 h 102571"/>
                <a:gd name="connsiteX0" fmla="*/ 0 w 326571"/>
                <a:gd name="connsiteY0" fmla="*/ 26373 h 178774"/>
                <a:gd name="connsiteX1" fmla="*/ 0 w 326571"/>
                <a:gd name="connsiteY1" fmla="*/ 26371 h 178774"/>
                <a:gd name="connsiteX2" fmla="*/ 326571 w 326571"/>
                <a:gd name="connsiteY2" fmla="*/ 178774 h 178774"/>
                <a:gd name="connsiteX0" fmla="*/ 0 w 326571"/>
                <a:gd name="connsiteY0" fmla="*/ 26373 h 178774"/>
                <a:gd name="connsiteX1" fmla="*/ 0 w 326571"/>
                <a:gd name="connsiteY1" fmla="*/ 26371 h 178774"/>
                <a:gd name="connsiteX2" fmla="*/ 326571 w 326571"/>
                <a:gd name="connsiteY2" fmla="*/ 178774 h 178774"/>
                <a:gd name="connsiteX0" fmla="*/ 0 w 457199"/>
                <a:gd name="connsiteY0" fmla="*/ 26373 h 254971"/>
                <a:gd name="connsiteX1" fmla="*/ 0 w 457199"/>
                <a:gd name="connsiteY1" fmla="*/ 26371 h 254971"/>
                <a:gd name="connsiteX2" fmla="*/ 457199 w 457199"/>
                <a:gd name="connsiteY2" fmla="*/ 254971 h 254971"/>
                <a:gd name="connsiteX0" fmla="*/ 0 w 457199"/>
                <a:gd name="connsiteY0" fmla="*/ 26371 h 254969"/>
                <a:gd name="connsiteX1" fmla="*/ 0 w 457199"/>
                <a:gd name="connsiteY1" fmla="*/ 26371 h 254969"/>
                <a:gd name="connsiteX2" fmla="*/ 457199 w 457199"/>
                <a:gd name="connsiteY2" fmla="*/ 254969 h 254969"/>
                <a:gd name="connsiteX0" fmla="*/ 0 w 457199"/>
                <a:gd name="connsiteY0" fmla="*/ 26371 h 254969"/>
                <a:gd name="connsiteX1" fmla="*/ 0 w 457199"/>
                <a:gd name="connsiteY1" fmla="*/ 26371 h 254969"/>
                <a:gd name="connsiteX2" fmla="*/ 457199 w 457199"/>
                <a:gd name="connsiteY2" fmla="*/ 254969 h 254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199" h="254969">
                  <a:moveTo>
                    <a:pt x="0" y="26371"/>
                  </a:moveTo>
                  <a:lnTo>
                    <a:pt x="0" y="26371"/>
                  </a:lnTo>
                  <a:cubicBezTo>
                    <a:pt x="168309" y="0"/>
                    <a:pt x="431449" y="152154"/>
                    <a:pt x="457199" y="254969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headEnd type="triangle" w="sm" len="sm"/>
              <a:tailEnd type="non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6" name="Freeform 75"/>
            <p:cNvSpPr/>
            <p:nvPr/>
          </p:nvSpPr>
          <p:spPr>
            <a:xfrm rot="16200000" flipH="1">
              <a:off x="1213486" y="4718686"/>
              <a:ext cx="186690" cy="53340"/>
            </a:xfrm>
            <a:custGeom>
              <a:avLst/>
              <a:gdLst>
                <a:gd name="connsiteX0" fmla="*/ 0 w 1752600"/>
                <a:gd name="connsiteY0" fmla="*/ 876300 h 1752600"/>
                <a:gd name="connsiteX1" fmla="*/ 256663 w 1752600"/>
                <a:gd name="connsiteY1" fmla="*/ 256662 h 1752600"/>
                <a:gd name="connsiteX2" fmla="*/ 876301 w 1752600"/>
                <a:gd name="connsiteY2" fmla="*/ 1 h 1752600"/>
                <a:gd name="connsiteX3" fmla="*/ 1495939 w 1752600"/>
                <a:gd name="connsiteY3" fmla="*/ 256664 h 1752600"/>
                <a:gd name="connsiteX4" fmla="*/ 1752600 w 1752600"/>
                <a:gd name="connsiteY4" fmla="*/ 876302 h 1752600"/>
                <a:gd name="connsiteX5" fmla="*/ 1495937 w 1752600"/>
                <a:gd name="connsiteY5" fmla="*/ 1495940 h 1752600"/>
                <a:gd name="connsiteX6" fmla="*/ 876299 w 1752600"/>
                <a:gd name="connsiteY6" fmla="*/ 1752602 h 1752600"/>
                <a:gd name="connsiteX7" fmla="*/ 256661 w 1752600"/>
                <a:gd name="connsiteY7" fmla="*/ 1495939 h 1752600"/>
                <a:gd name="connsiteX8" fmla="*/ -1 w 1752600"/>
                <a:gd name="connsiteY8" fmla="*/ 876301 h 1752600"/>
                <a:gd name="connsiteX9" fmla="*/ 0 w 1752600"/>
                <a:gd name="connsiteY9" fmla="*/ 876300 h 1752600"/>
                <a:gd name="connsiteX0" fmla="*/ 1495940 w 1752602"/>
                <a:gd name="connsiteY0" fmla="*/ 256664 h 1752602"/>
                <a:gd name="connsiteX1" fmla="*/ 1752601 w 1752602"/>
                <a:gd name="connsiteY1" fmla="*/ 876302 h 1752602"/>
                <a:gd name="connsiteX2" fmla="*/ 1495938 w 1752602"/>
                <a:gd name="connsiteY2" fmla="*/ 1495940 h 1752602"/>
                <a:gd name="connsiteX3" fmla="*/ 876300 w 1752602"/>
                <a:gd name="connsiteY3" fmla="*/ 1752602 h 1752602"/>
                <a:gd name="connsiteX4" fmla="*/ 256662 w 1752602"/>
                <a:gd name="connsiteY4" fmla="*/ 1495939 h 1752602"/>
                <a:gd name="connsiteX5" fmla="*/ 0 w 1752602"/>
                <a:gd name="connsiteY5" fmla="*/ 876301 h 1752602"/>
                <a:gd name="connsiteX6" fmla="*/ 1 w 1752602"/>
                <a:gd name="connsiteY6" fmla="*/ 876300 h 1752602"/>
                <a:gd name="connsiteX7" fmla="*/ 256664 w 1752602"/>
                <a:gd name="connsiteY7" fmla="*/ 256662 h 1752602"/>
                <a:gd name="connsiteX8" fmla="*/ 876302 w 1752602"/>
                <a:gd name="connsiteY8" fmla="*/ 1 h 1752602"/>
                <a:gd name="connsiteX9" fmla="*/ 1587380 w 1752602"/>
                <a:gd name="connsiteY9" fmla="*/ 348104 h 1752602"/>
                <a:gd name="connsiteX0" fmla="*/ 1495940 w 1599211"/>
                <a:gd name="connsiteY0" fmla="*/ 256664 h 1752602"/>
                <a:gd name="connsiteX1" fmla="*/ 1495938 w 1599211"/>
                <a:gd name="connsiteY1" fmla="*/ 1495940 h 1752602"/>
                <a:gd name="connsiteX2" fmla="*/ 876300 w 1599211"/>
                <a:gd name="connsiteY2" fmla="*/ 1752602 h 1752602"/>
                <a:gd name="connsiteX3" fmla="*/ 256662 w 1599211"/>
                <a:gd name="connsiteY3" fmla="*/ 1495939 h 1752602"/>
                <a:gd name="connsiteX4" fmla="*/ 0 w 1599211"/>
                <a:gd name="connsiteY4" fmla="*/ 876301 h 1752602"/>
                <a:gd name="connsiteX5" fmla="*/ 1 w 1599211"/>
                <a:gd name="connsiteY5" fmla="*/ 876300 h 1752602"/>
                <a:gd name="connsiteX6" fmla="*/ 256664 w 1599211"/>
                <a:gd name="connsiteY6" fmla="*/ 256662 h 1752602"/>
                <a:gd name="connsiteX7" fmla="*/ 876302 w 1599211"/>
                <a:gd name="connsiteY7" fmla="*/ 1 h 1752602"/>
                <a:gd name="connsiteX8" fmla="*/ 1587380 w 1599211"/>
                <a:gd name="connsiteY8" fmla="*/ 348104 h 1752602"/>
                <a:gd name="connsiteX0" fmla="*/ 1495940 w 1702484"/>
                <a:gd name="connsiteY0" fmla="*/ 256664 h 1702486"/>
                <a:gd name="connsiteX1" fmla="*/ 1495938 w 1702484"/>
                <a:gd name="connsiteY1" fmla="*/ 1495940 h 1702486"/>
                <a:gd name="connsiteX2" fmla="*/ 256662 w 1702484"/>
                <a:gd name="connsiteY2" fmla="*/ 1495939 h 1702486"/>
                <a:gd name="connsiteX3" fmla="*/ 0 w 1702484"/>
                <a:gd name="connsiteY3" fmla="*/ 876301 h 1702486"/>
                <a:gd name="connsiteX4" fmla="*/ 1 w 1702484"/>
                <a:gd name="connsiteY4" fmla="*/ 876300 h 1702486"/>
                <a:gd name="connsiteX5" fmla="*/ 256664 w 1702484"/>
                <a:gd name="connsiteY5" fmla="*/ 256662 h 1702486"/>
                <a:gd name="connsiteX6" fmla="*/ 876302 w 1702484"/>
                <a:gd name="connsiteY6" fmla="*/ 1 h 1702486"/>
                <a:gd name="connsiteX7" fmla="*/ 1587380 w 1702484"/>
                <a:gd name="connsiteY7" fmla="*/ 348104 h 1702486"/>
                <a:gd name="connsiteX0" fmla="*/ 1495940 w 1745261"/>
                <a:gd name="connsiteY0" fmla="*/ 256664 h 1495940"/>
                <a:gd name="connsiteX1" fmla="*/ 1495938 w 1745261"/>
                <a:gd name="connsiteY1" fmla="*/ 1495940 h 1495940"/>
                <a:gd name="connsiteX2" fmla="*/ 0 w 1745261"/>
                <a:gd name="connsiteY2" fmla="*/ 876301 h 1495940"/>
                <a:gd name="connsiteX3" fmla="*/ 1 w 1745261"/>
                <a:gd name="connsiteY3" fmla="*/ 876300 h 1495940"/>
                <a:gd name="connsiteX4" fmla="*/ 256664 w 1745261"/>
                <a:gd name="connsiteY4" fmla="*/ 256662 h 1495940"/>
                <a:gd name="connsiteX5" fmla="*/ 876302 w 1745261"/>
                <a:gd name="connsiteY5" fmla="*/ 1 h 1495940"/>
                <a:gd name="connsiteX6" fmla="*/ 1587380 w 1745261"/>
                <a:gd name="connsiteY6" fmla="*/ 348104 h 1495940"/>
                <a:gd name="connsiteX0" fmla="*/ 1495940 w 1745261"/>
                <a:gd name="connsiteY0" fmla="*/ 256664 h 1495940"/>
                <a:gd name="connsiteX1" fmla="*/ 1495938 w 1745261"/>
                <a:gd name="connsiteY1" fmla="*/ 1495940 h 1495940"/>
                <a:gd name="connsiteX2" fmla="*/ 0 w 1745261"/>
                <a:gd name="connsiteY2" fmla="*/ 876301 h 1495940"/>
                <a:gd name="connsiteX3" fmla="*/ 256664 w 1745261"/>
                <a:gd name="connsiteY3" fmla="*/ 256662 h 1495940"/>
                <a:gd name="connsiteX4" fmla="*/ 876302 w 1745261"/>
                <a:gd name="connsiteY4" fmla="*/ 1 h 1495940"/>
                <a:gd name="connsiteX5" fmla="*/ 1587380 w 1745261"/>
                <a:gd name="connsiteY5" fmla="*/ 348104 h 1495940"/>
                <a:gd name="connsiteX0" fmla="*/ 1495940 w 1587380"/>
                <a:gd name="connsiteY0" fmla="*/ 256664 h 876301"/>
                <a:gd name="connsiteX1" fmla="*/ 0 w 1587380"/>
                <a:gd name="connsiteY1" fmla="*/ 876301 h 876301"/>
                <a:gd name="connsiteX2" fmla="*/ 256664 w 1587380"/>
                <a:gd name="connsiteY2" fmla="*/ 256662 h 876301"/>
                <a:gd name="connsiteX3" fmla="*/ 876302 w 1587380"/>
                <a:gd name="connsiteY3" fmla="*/ 1 h 876301"/>
                <a:gd name="connsiteX4" fmla="*/ 1587380 w 1587380"/>
                <a:gd name="connsiteY4" fmla="*/ 348104 h 876301"/>
                <a:gd name="connsiteX0" fmla="*/ 1342549 w 1433989"/>
                <a:gd name="connsiteY0" fmla="*/ 256664 h 348104"/>
                <a:gd name="connsiteX1" fmla="*/ 103273 w 1433989"/>
                <a:gd name="connsiteY1" fmla="*/ 256662 h 348104"/>
                <a:gd name="connsiteX2" fmla="*/ 722911 w 1433989"/>
                <a:gd name="connsiteY2" fmla="*/ 1 h 348104"/>
                <a:gd name="connsiteX3" fmla="*/ 1433989 w 1433989"/>
                <a:gd name="connsiteY3" fmla="*/ 348104 h 348104"/>
                <a:gd name="connsiteX0" fmla="*/ 1286387 w 1425966"/>
                <a:gd name="connsiteY0" fmla="*/ 304801 h 348104"/>
                <a:gd name="connsiteX1" fmla="*/ 95250 w 1425966"/>
                <a:gd name="connsiteY1" fmla="*/ 256662 h 348104"/>
                <a:gd name="connsiteX2" fmla="*/ 714888 w 1425966"/>
                <a:gd name="connsiteY2" fmla="*/ 1 h 348104"/>
                <a:gd name="connsiteX3" fmla="*/ 1425966 w 1425966"/>
                <a:gd name="connsiteY3" fmla="*/ 348104 h 348104"/>
                <a:gd name="connsiteX0" fmla="*/ 1197487 w 1337066"/>
                <a:gd name="connsiteY0" fmla="*/ 304801 h 617624"/>
                <a:gd name="connsiteX1" fmla="*/ 664086 w 1337066"/>
                <a:gd name="connsiteY1" fmla="*/ 609601 h 617624"/>
                <a:gd name="connsiteX2" fmla="*/ 6350 w 1337066"/>
                <a:gd name="connsiteY2" fmla="*/ 256662 h 617624"/>
                <a:gd name="connsiteX3" fmla="*/ 625988 w 1337066"/>
                <a:gd name="connsiteY3" fmla="*/ 1 h 617624"/>
                <a:gd name="connsiteX4" fmla="*/ 1337066 w 1337066"/>
                <a:gd name="connsiteY4" fmla="*/ 348104 h 617624"/>
                <a:gd name="connsiteX0" fmla="*/ 892686 w 1337066"/>
                <a:gd name="connsiteY0" fmla="*/ 609601 h 668424"/>
                <a:gd name="connsiteX1" fmla="*/ 664086 w 1337066"/>
                <a:gd name="connsiteY1" fmla="*/ 609601 h 668424"/>
                <a:gd name="connsiteX2" fmla="*/ 6350 w 1337066"/>
                <a:gd name="connsiteY2" fmla="*/ 256662 h 668424"/>
                <a:gd name="connsiteX3" fmla="*/ 625988 w 1337066"/>
                <a:gd name="connsiteY3" fmla="*/ 1 h 668424"/>
                <a:gd name="connsiteX4" fmla="*/ 1337066 w 1337066"/>
                <a:gd name="connsiteY4" fmla="*/ 348104 h 668424"/>
                <a:gd name="connsiteX0" fmla="*/ 664086 w 1337066"/>
                <a:gd name="connsiteY0" fmla="*/ 609601 h 609601"/>
                <a:gd name="connsiteX1" fmla="*/ 6350 w 1337066"/>
                <a:gd name="connsiteY1" fmla="*/ 256662 h 609601"/>
                <a:gd name="connsiteX2" fmla="*/ 625988 w 1337066"/>
                <a:gd name="connsiteY2" fmla="*/ 1 h 609601"/>
                <a:gd name="connsiteX3" fmla="*/ 1337066 w 1337066"/>
                <a:gd name="connsiteY3" fmla="*/ 348104 h 609601"/>
                <a:gd name="connsiteX0" fmla="*/ 795423 w 1468403"/>
                <a:gd name="connsiteY0" fmla="*/ 609601 h 820825"/>
                <a:gd name="connsiteX1" fmla="*/ 109623 w 1468403"/>
                <a:gd name="connsiteY1" fmla="*/ 762002 h 820825"/>
                <a:gd name="connsiteX2" fmla="*/ 137687 w 1468403"/>
                <a:gd name="connsiteY2" fmla="*/ 256662 h 820825"/>
                <a:gd name="connsiteX3" fmla="*/ 757325 w 1468403"/>
                <a:gd name="connsiteY3" fmla="*/ 1 h 820825"/>
                <a:gd name="connsiteX4" fmla="*/ 1468403 w 1468403"/>
                <a:gd name="connsiteY4" fmla="*/ 348104 h 820825"/>
                <a:gd name="connsiteX0" fmla="*/ 664086 w 1337066"/>
                <a:gd name="connsiteY0" fmla="*/ 609601 h 609601"/>
                <a:gd name="connsiteX1" fmla="*/ 6350 w 1337066"/>
                <a:gd name="connsiteY1" fmla="*/ 256662 h 609601"/>
                <a:gd name="connsiteX2" fmla="*/ 625988 w 1337066"/>
                <a:gd name="connsiteY2" fmla="*/ 1 h 609601"/>
                <a:gd name="connsiteX3" fmla="*/ 1337066 w 1337066"/>
                <a:gd name="connsiteY3" fmla="*/ 348104 h 609601"/>
                <a:gd name="connsiteX0" fmla="*/ 664086 w 1337066"/>
                <a:gd name="connsiteY0" fmla="*/ 609602 h 609602"/>
                <a:gd name="connsiteX1" fmla="*/ 6350 w 1337066"/>
                <a:gd name="connsiteY1" fmla="*/ 256662 h 609602"/>
                <a:gd name="connsiteX2" fmla="*/ 625988 w 1337066"/>
                <a:gd name="connsiteY2" fmla="*/ 1 h 609602"/>
                <a:gd name="connsiteX3" fmla="*/ 1337066 w 1337066"/>
                <a:gd name="connsiteY3" fmla="*/ 348104 h 609602"/>
                <a:gd name="connsiteX0" fmla="*/ 664086 w 1337066"/>
                <a:gd name="connsiteY0" fmla="*/ 457201 h 457201"/>
                <a:gd name="connsiteX1" fmla="*/ 6350 w 1337066"/>
                <a:gd name="connsiteY1" fmla="*/ 256662 h 457201"/>
                <a:gd name="connsiteX2" fmla="*/ 625988 w 1337066"/>
                <a:gd name="connsiteY2" fmla="*/ 1 h 457201"/>
                <a:gd name="connsiteX3" fmla="*/ 1337066 w 1337066"/>
                <a:gd name="connsiteY3" fmla="*/ 348104 h 457201"/>
                <a:gd name="connsiteX0" fmla="*/ 6350 w 1337066"/>
                <a:gd name="connsiteY0" fmla="*/ 256662 h 348104"/>
                <a:gd name="connsiteX1" fmla="*/ 625988 w 1337066"/>
                <a:gd name="connsiteY1" fmla="*/ 1 h 348104"/>
                <a:gd name="connsiteX2" fmla="*/ 1337066 w 1337066"/>
                <a:gd name="connsiteY2" fmla="*/ 348104 h 348104"/>
                <a:gd name="connsiteX0" fmla="*/ 0 w 711078"/>
                <a:gd name="connsiteY0" fmla="*/ 0 h 348103"/>
                <a:gd name="connsiteX1" fmla="*/ 711078 w 711078"/>
                <a:gd name="connsiteY1" fmla="*/ 348103 h 348103"/>
                <a:gd name="connsiteX0" fmla="*/ 0 w 596780"/>
                <a:gd name="connsiteY0" fmla="*/ 0 h 348102"/>
                <a:gd name="connsiteX1" fmla="*/ 596780 w 596780"/>
                <a:gd name="connsiteY1" fmla="*/ 348102 h 348102"/>
                <a:gd name="connsiteX0" fmla="*/ 0 w 457200"/>
                <a:gd name="connsiteY0" fmla="*/ 27179 h 255778"/>
                <a:gd name="connsiteX1" fmla="*/ 457200 w 457200"/>
                <a:gd name="connsiteY1" fmla="*/ 255778 h 255778"/>
                <a:gd name="connsiteX0" fmla="*/ 0 w 457200"/>
                <a:gd name="connsiteY0" fmla="*/ 27179 h 255778"/>
                <a:gd name="connsiteX1" fmla="*/ 65314 w 457200"/>
                <a:gd name="connsiteY1" fmla="*/ 27180 h 255778"/>
                <a:gd name="connsiteX2" fmla="*/ 457200 w 457200"/>
                <a:gd name="connsiteY2" fmla="*/ 255778 h 255778"/>
                <a:gd name="connsiteX0" fmla="*/ 0 w 457200"/>
                <a:gd name="connsiteY0" fmla="*/ 27179 h 255778"/>
                <a:gd name="connsiteX1" fmla="*/ 65314 w 457200"/>
                <a:gd name="connsiteY1" fmla="*/ 27180 h 255778"/>
                <a:gd name="connsiteX2" fmla="*/ 457200 w 457200"/>
                <a:gd name="connsiteY2" fmla="*/ 255778 h 255778"/>
                <a:gd name="connsiteX0" fmla="*/ 0 w 457200"/>
                <a:gd name="connsiteY0" fmla="*/ 0 h 228599"/>
                <a:gd name="connsiteX1" fmla="*/ 65314 w 457200"/>
                <a:gd name="connsiteY1" fmla="*/ 1 h 228599"/>
                <a:gd name="connsiteX2" fmla="*/ 457200 w 457200"/>
                <a:gd name="connsiteY2" fmla="*/ 228599 h 228599"/>
                <a:gd name="connsiteX0" fmla="*/ 0 w 457200"/>
                <a:gd name="connsiteY0" fmla="*/ 1 h 228600"/>
                <a:gd name="connsiteX1" fmla="*/ 130629 w 457200"/>
                <a:gd name="connsiteY1" fmla="*/ 1 h 228600"/>
                <a:gd name="connsiteX2" fmla="*/ 457200 w 457200"/>
                <a:gd name="connsiteY2" fmla="*/ 228600 h 228600"/>
                <a:gd name="connsiteX0" fmla="*/ 0 w 457200"/>
                <a:gd name="connsiteY0" fmla="*/ 1 h 228600"/>
                <a:gd name="connsiteX1" fmla="*/ 130629 w 457200"/>
                <a:gd name="connsiteY1" fmla="*/ 1 h 228600"/>
                <a:gd name="connsiteX2" fmla="*/ 457200 w 457200"/>
                <a:gd name="connsiteY2" fmla="*/ 228600 h 228600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26377 h 254976"/>
                <a:gd name="connsiteX1" fmla="*/ 457200 w 457200"/>
                <a:gd name="connsiteY1" fmla="*/ 254976 h 254976"/>
                <a:gd name="connsiteX0" fmla="*/ 0 w 457200"/>
                <a:gd name="connsiteY0" fmla="*/ 17585 h 246184"/>
                <a:gd name="connsiteX1" fmla="*/ 457200 w 457200"/>
                <a:gd name="connsiteY1" fmla="*/ 246184 h 246184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261257"/>
                <a:gd name="connsiteY0" fmla="*/ 82061 h 158260"/>
                <a:gd name="connsiteX1" fmla="*/ 261257 w 261257"/>
                <a:gd name="connsiteY1" fmla="*/ 158261 h 158260"/>
                <a:gd name="connsiteX0" fmla="*/ 0 w 261257"/>
                <a:gd name="connsiteY0" fmla="*/ 82061 h 158261"/>
                <a:gd name="connsiteX1" fmla="*/ 0 w 261257"/>
                <a:gd name="connsiteY1" fmla="*/ 82063 h 158261"/>
                <a:gd name="connsiteX2" fmla="*/ 261257 w 261257"/>
                <a:gd name="connsiteY2" fmla="*/ 158261 h 158261"/>
                <a:gd name="connsiteX0" fmla="*/ 0 w 261257"/>
                <a:gd name="connsiteY0" fmla="*/ 158262 h 161195"/>
                <a:gd name="connsiteX1" fmla="*/ 0 w 261257"/>
                <a:gd name="connsiteY1" fmla="*/ 158264 h 161195"/>
                <a:gd name="connsiteX2" fmla="*/ 261257 w 261257"/>
                <a:gd name="connsiteY2" fmla="*/ 158261 h 161195"/>
                <a:gd name="connsiteX0" fmla="*/ 0 w 261257"/>
                <a:gd name="connsiteY0" fmla="*/ 158262 h 158262"/>
                <a:gd name="connsiteX1" fmla="*/ 0 w 261257"/>
                <a:gd name="connsiteY1" fmla="*/ 82062 h 158262"/>
                <a:gd name="connsiteX2" fmla="*/ 261257 w 261257"/>
                <a:gd name="connsiteY2" fmla="*/ 158261 h 158262"/>
                <a:gd name="connsiteX0" fmla="*/ 0 w 261257"/>
                <a:gd name="connsiteY0" fmla="*/ 158262 h 158262"/>
                <a:gd name="connsiteX1" fmla="*/ 0 w 261257"/>
                <a:gd name="connsiteY1" fmla="*/ 82062 h 158262"/>
                <a:gd name="connsiteX2" fmla="*/ 261257 w 261257"/>
                <a:gd name="connsiteY2" fmla="*/ 158261 h 158262"/>
                <a:gd name="connsiteX0" fmla="*/ 0 w 261257"/>
                <a:gd name="connsiteY0" fmla="*/ 105504 h 105504"/>
                <a:gd name="connsiteX1" fmla="*/ 0 w 261257"/>
                <a:gd name="connsiteY1" fmla="*/ 29304 h 105504"/>
                <a:gd name="connsiteX2" fmla="*/ 261257 w 261257"/>
                <a:gd name="connsiteY2" fmla="*/ 105503 h 105504"/>
                <a:gd name="connsiteX0" fmla="*/ 0 w 261257"/>
                <a:gd name="connsiteY0" fmla="*/ 105504 h 105506"/>
                <a:gd name="connsiteX1" fmla="*/ 0 w 261257"/>
                <a:gd name="connsiteY1" fmla="*/ 29304 h 105506"/>
                <a:gd name="connsiteX2" fmla="*/ 261257 w 261257"/>
                <a:gd name="connsiteY2" fmla="*/ 105506 h 105506"/>
                <a:gd name="connsiteX0" fmla="*/ 0 w 261257"/>
                <a:gd name="connsiteY0" fmla="*/ 105501 h 105503"/>
                <a:gd name="connsiteX1" fmla="*/ 65314 w 261257"/>
                <a:gd name="connsiteY1" fmla="*/ 29304 h 105503"/>
                <a:gd name="connsiteX2" fmla="*/ 261257 w 261257"/>
                <a:gd name="connsiteY2" fmla="*/ 105503 h 105503"/>
                <a:gd name="connsiteX0" fmla="*/ 0 w 261257"/>
                <a:gd name="connsiteY0" fmla="*/ 449379 h 449381"/>
                <a:gd name="connsiteX1" fmla="*/ 65314 w 261257"/>
                <a:gd name="connsiteY1" fmla="*/ 373182 h 449381"/>
                <a:gd name="connsiteX2" fmla="*/ 261257 w 261257"/>
                <a:gd name="connsiteY2" fmla="*/ 449381 h 449381"/>
                <a:gd name="connsiteX0" fmla="*/ 0 w 326572"/>
                <a:gd name="connsiteY0" fmla="*/ 25399 h 482594"/>
                <a:gd name="connsiteX1" fmla="*/ 130629 w 326572"/>
                <a:gd name="connsiteY1" fmla="*/ 406395 h 482594"/>
                <a:gd name="connsiteX2" fmla="*/ 326572 w 326572"/>
                <a:gd name="connsiteY2" fmla="*/ 482594 h 482594"/>
                <a:gd name="connsiteX0" fmla="*/ 0 w 326572"/>
                <a:gd name="connsiteY0" fmla="*/ 0 h 457195"/>
                <a:gd name="connsiteX1" fmla="*/ 326572 w 326572"/>
                <a:gd name="connsiteY1" fmla="*/ 457195 h 457195"/>
                <a:gd name="connsiteX0" fmla="*/ 0 w 587828"/>
                <a:gd name="connsiteY0" fmla="*/ 0 h 228599"/>
                <a:gd name="connsiteX1" fmla="*/ 587828 w 587828"/>
                <a:gd name="connsiteY1" fmla="*/ 228599 h 228599"/>
                <a:gd name="connsiteX0" fmla="*/ 0 w 587828"/>
                <a:gd name="connsiteY0" fmla="*/ 161187 h 389786"/>
                <a:gd name="connsiteX1" fmla="*/ 587828 w 587828"/>
                <a:gd name="connsiteY1" fmla="*/ 389786 h 389786"/>
                <a:gd name="connsiteX0" fmla="*/ 0 w 301450"/>
                <a:gd name="connsiteY0" fmla="*/ 161187 h 237386"/>
                <a:gd name="connsiteX1" fmla="*/ 261257 w 301450"/>
                <a:gd name="connsiteY1" fmla="*/ 237386 h 237386"/>
                <a:gd name="connsiteX0" fmla="*/ 0 w 301450"/>
                <a:gd name="connsiteY0" fmla="*/ 161187 h 161187"/>
                <a:gd name="connsiteX1" fmla="*/ 195943 w 301450"/>
                <a:gd name="connsiteY1" fmla="*/ 161185 h 161187"/>
                <a:gd name="connsiteX0" fmla="*/ 0 w 301450"/>
                <a:gd name="connsiteY0" fmla="*/ 161187 h 313584"/>
                <a:gd name="connsiteX1" fmla="*/ 261257 w 301450"/>
                <a:gd name="connsiteY1" fmla="*/ 313584 h 313584"/>
                <a:gd name="connsiteX0" fmla="*/ 0 w 301450"/>
                <a:gd name="connsiteY0" fmla="*/ 161187 h 313584"/>
                <a:gd name="connsiteX1" fmla="*/ 261257 w 301450"/>
                <a:gd name="connsiteY1" fmla="*/ 313584 h 313584"/>
                <a:gd name="connsiteX0" fmla="*/ 0 w 261257"/>
                <a:gd name="connsiteY0" fmla="*/ 0 h 152397"/>
                <a:gd name="connsiteX1" fmla="*/ 261257 w 261257"/>
                <a:gd name="connsiteY1" fmla="*/ 152397 h 152397"/>
                <a:gd name="connsiteX0" fmla="*/ 0 w 261257"/>
                <a:gd name="connsiteY0" fmla="*/ 0 h 152397"/>
                <a:gd name="connsiteX1" fmla="*/ 261257 w 261257"/>
                <a:gd name="connsiteY1" fmla="*/ 152397 h 152397"/>
                <a:gd name="connsiteX0" fmla="*/ 0 w 261257"/>
                <a:gd name="connsiteY0" fmla="*/ 0 h 76198"/>
                <a:gd name="connsiteX1" fmla="*/ 261257 w 261257"/>
                <a:gd name="connsiteY1" fmla="*/ 76198 h 76198"/>
                <a:gd name="connsiteX0" fmla="*/ 0 w 326571"/>
                <a:gd name="connsiteY0" fmla="*/ 0 h 76198"/>
                <a:gd name="connsiteX1" fmla="*/ 326571 w 326571"/>
                <a:gd name="connsiteY1" fmla="*/ 76198 h 76198"/>
                <a:gd name="connsiteX0" fmla="*/ 0 w 261257"/>
                <a:gd name="connsiteY0" fmla="*/ 0 h 76198"/>
                <a:gd name="connsiteX1" fmla="*/ 261257 w 261257"/>
                <a:gd name="connsiteY1" fmla="*/ 76198 h 76198"/>
                <a:gd name="connsiteX0" fmla="*/ 0 w 261257"/>
                <a:gd name="connsiteY0" fmla="*/ 2 h 76200"/>
                <a:gd name="connsiteX1" fmla="*/ 0 w 261257"/>
                <a:gd name="connsiteY1" fmla="*/ 0 h 76200"/>
                <a:gd name="connsiteX2" fmla="*/ 261257 w 261257"/>
                <a:gd name="connsiteY2" fmla="*/ 76200 h 76200"/>
                <a:gd name="connsiteX0" fmla="*/ 0 w 261257"/>
                <a:gd name="connsiteY0" fmla="*/ 26373 h 102571"/>
                <a:gd name="connsiteX1" fmla="*/ 0 w 261257"/>
                <a:gd name="connsiteY1" fmla="*/ 26371 h 102571"/>
                <a:gd name="connsiteX2" fmla="*/ 261257 w 261257"/>
                <a:gd name="connsiteY2" fmla="*/ 102571 h 102571"/>
                <a:gd name="connsiteX0" fmla="*/ 0 w 261257"/>
                <a:gd name="connsiteY0" fmla="*/ 26373 h 102574"/>
                <a:gd name="connsiteX1" fmla="*/ 0 w 261257"/>
                <a:gd name="connsiteY1" fmla="*/ 26371 h 102574"/>
                <a:gd name="connsiteX2" fmla="*/ 261257 w 261257"/>
                <a:gd name="connsiteY2" fmla="*/ 102574 h 102574"/>
                <a:gd name="connsiteX0" fmla="*/ 0 w 261257"/>
                <a:gd name="connsiteY0" fmla="*/ 26373 h 102571"/>
                <a:gd name="connsiteX1" fmla="*/ 0 w 261257"/>
                <a:gd name="connsiteY1" fmla="*/ 26371 h 102571"/>
                <a:gd name="connsiteX2" fmla="*/ 261257 w 261257"/>
                <a:gd name="connsiteY2" fmla="*/ 102571 h 102571"/>
                <a:gd name="connsiteX0" fmla="*/ 0 w 261257"/>
                <a:gd name="connsiteY0" fmla="*/ 26373 h 102574"/>
                <a:gd name="connsiteX1" fmla="*/ 0 w 261257"/>
                <a:gd name="connsiteY1" fmla="*/ 26371 h 102574"/>
                <a:gd name="connsiteX2" fmla="*/ 261257 w 261257"/>
                <a:gd name="connsiteY2" fmla="*/ 102574 h 102574"/>
                <a:gd name="connsiteX0" fmla="*/ 0 w 261257"/>
                <a:gd name="connsiteY0" fmla="*/ 26373 h 102571"/>
                <a:gd name="connsiteX1" fmla="*/ 0 w 261257"/>
                <a:gd name="connsiteY1" fmla="*/ 26371 h 102571"/>
                <a:gd name="connsiteX2" fmla="*/ 261257 w 261257"/>
                <a:gd name="connsiteY2" fmla="*/ 102571 h 102571"/>
                <a:gd name="connsiteX0" fmla="*/ 0 w 261257"/>
                <a:gd name="connsiteY0" fmla="*/ 26373 h 102571"/>
                <a:gd name="connsiteX1" fmla="*/ 0 w 261257"/>
                <a:gd name="connsiteY1" fmla="*/ 26371 h 102571"/>
                <a:gd name="connsiteX2" fmla="*/ 261257 w 261257"/>
                <a:gd name="connsiteY2" fmla="*/ 102571 h 102571"/>
                <a:gd name="connsiteX0" fmla="*/ 0 w 326571"/>
                <a:gd name="connsiteY0" fmla="*/ 26373 h 178774"/>
                <a:gd name="connsiteX1" fmla="*/ 0 w 326571"/>
                <a:gd name="connsiteY1" fmla="*/ 26371 h 178774"/>
                <a:gd name="connsiteX2" fmla="*/ 326571 w 326571"/>
                <a:gd name="connsiteY2" fmla="*/ 178774 h 178774"/>
                <a:gd name="connsiteX0" fmla="*/ 0 w 326571"/>
                <a:gd name="connsiteY0" fmla="*/ 26373 h 178774"/>
                <a:gd name="connsiteX1" fmla="*/ 0 w 326571"/>
                <a:gd name="connsiteY1" fmla="*/ 26371 h 178774"/>
                <a:gd name="connsiteX2" fmla="*/ 326571 w 326571"/>
                <a:gd name="connsiteY2" fmla="*/ 178774 h 178774"/>
                <a:gd name="connsiteX0" fmla="*/ 0 w 457199"/>
                <a:gd name="connsiteY0" fmla="*/ 26373 h 254971"/>
                <a:gd name="connsiteX1" fmla="*/ 0 w 457199"/>
                <a:gd name="connsiteY1" fmla="*/ 26371 h 254971"/>
                <a:gd name="connsiteX2" fmla="*/ 457199 w 457199"/>
                <a:gd name="connsiteY2" fmla="*/ 254971 h 254971"/>
                <a:gd name="connsiteX0" fmla="*/ 0 w 457199"/>
                <a:gd name="connsiteY0" fmla="*/ 26371 h 254969"/>
                <a:gd name="connsiteX1" fmla="*/ 0 w 457199"/>
                <a:gd name="connsiteY1" fmla="*/ 26371 h 254969"/>
                <a:gd name="connsiteX2" fmla="*/ 457199 w 457199"/>
                <a:gd name="connsiteY2" fmla="*/ 254969 h 254969"/>
                <a:gd name="connsiteX0" fmla="*/ 0 w 457199"/>
                <a:gd name="connsiteY0" fmla="*/ 26371 h 254969"/>
                <a:gd name="connsiteX1" fmla="*/ 0 w 457199"/>
                <a:gd name="connsiteY1" fmla="*/ 26371 h 254969"/>
                <a:gd name="connsiteX2" fmla="*/ 457199 w 457199"/>
                <a:gd name="connsiteY2" fmla="*/ 254969 h 254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199" h="254969">
                  <a:moveTo>
                    <a:pt x="0" y="26371"/>
                  </a:moveTo>
                  <a:lnTo>
                    <a:pt x="0" y="26371"/>
                  </a:lnTo>
                  <a:cubicBezTo>
                    <a:pt x="168309" y="0"/>
                    <a:pt x="431449" y="152154"/>
                    <a:pt x="457199" y="254969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headEnd type="none" w="sm" len="sm"/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1786890" y="4838700"/>
              <a:ext cx="80010" cy="80010"/>
            </a:xfrm>
            <a:prstGeom prst="ellipse">
              <a:avLst/>
            </a:prstGeom>
            <a:gradFill>
              <a:gsLst>
                <a:gs pos="25000">
                  <a:srgbClr val="00ADEF"/>
                </a:gs>
                <a:gs pos="95000">
                  <a:schemeClr val="accent3">
                    <a:lumMod val="40000"/>
                    <a:lumOff val="60000"/>
                  </a:schemeClr>
                </a:gs>
              </a:gsLst>
              <a:lin ang="0" scaled="1"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1253491" y="4652010"/>
              <a:ext cx="80010" cy="80010"/>
            </a:xfrm>
            <a:prstGeom prst="ellipse">
              <a:avLst/>
            </a:prstGeom>
            <a:gradFill>
              <a:gsLst>
                <a:gs pos="25000">
                  <a:srgbClr val="00ADEF"/>
                </a:gs>
                <a:gs pos="95000">
                  <a:schemeClr val="accent3">
                    <a:lumMod val="40000"/>
                    <a:lumOff val="60000"/>
                  </a:schemeClr>
                </a:gs>
              </a:gsLst>
              <a:lin ang="0" scaled="1"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9" name="Freeform 78"/>
            <p:cNvSpPr/>
            <p:nvPr/>
          </p:nvSpPr>
          <p:spPr>
            <a:xfrm rot="16200000" flipV="1">
              <a:off x="1773555" y="4612005"/>
              <a:ext cx="186690" cy="53340"/>
            </a:xfrm>
            <a:custGeom>
              <a:avLst/>
              <a:gdLst>
                <a:gd name="connsiteX0" fmla="*/ 0 w 1752600"/>
                <a:gd name="connsiteY0" fmla="*/ 876300 h 1752600"/>
                <a:gd name="connsiteX1" fmla="*/ 256663 w 1752600"/>
                <a:gd name="connsiteY1" fmla="*/ 256662 h 1752600"/>
                <a:gd name="connsiteX2" fmla="*/ 876301 w 1752600"/>
                <a:gd name="connsiteY2" fmla="*/ 1 h 1752600"/>
                <a:gd name="connsiteX3" fmla="*/ 1495939 w 1752600"/>
                <a:gd name="connsiteY3" fmla="*/ 256664 h 1752600"/>
                <a:gd name="connsiteX4" fmla="*/ 1752600 w 1752600"/>
                <a:gd name="connsiteY4" fmla="*/ 876302 h 1752600"/>
                <a:gd name="connsiteX5" fmla="*/ 1495937 w 1752600"/>
                <a:gd name="connsiteY5" fmla="*/ 1495940 h 1752600"/>
                <a:gd name="connsiteX6" fmla="*/ 876299 w 1752600"/>
                <a:gd name="connsiteY6" fmla="*/ 1752602 h 1752600"/>
                <a:gd name="connsiteX7" fmla="*/ 256661 w 1752600"/>
                <a:gd name="connsiteY7" fmla="*/ 1495939 h 1752600"/>
                <a:gd name="connsiteX8" fmla="*/ -1 w 1752600"/>
                <a:gd name="connsiteY8" fmla="*/ 876301 h 1752600"/>
                <a:gd name="connsiteX9" fmla="*/ 0 w 1752600"/>
                <a:gd name="connsiteY9" fmla="*/ 876300 h 1752600"/>
                <a:gd name="connsiteX0" fmla="*/ 1495940 w 1752602"/>
                <a:gd name="connsiteY0" fmla="*/ 256664 h 1752602"/>
                <a:gd name="connsiteX1" fmla="*/ 1752601 w 1752602"/>
                <a:gd name="connsiteY1" fmla="*/ 876302 h 1752602"/>
                <a:gd name="connsiteX2" fmla="*/ 1495938 w 1752602"/>
                <a:gd name="connsiteY2" fmla="*/ 1495940 h 1752602"/>
                <a:gd name="connsiteX3" fmla="*/ 876300 w 1752602"/>
                <a:gd name="connsiteY3" fmla="*/ 1752602 h 1752602"/>
                <a:gd name="connsiteX4" fmla="*/ 256662 w 1752602"/>
                <a:gd name="connsiteY4" fmla="*/ 1495939 h 1752602"/>
                <a:gd name="connsiteX5" fmla="*/ 0 w 1752602"/>
                <a:gd name="connsiteY5" fmla="*/ 876301 h 1752602"/>
                <a:gd name="connsiteX6" fmla="*/ 1 w 1752602"/>
                <a:gd name="connsiteY6" fmla="*/ 876300 h 1752602"/>
                <a:gd name="connsiteX7" fmla="*/ 256664 w 1752602"/>
                <a:gd name="connsiteY7" fmla="*/ 256662 h 1752602"/>
                <a:gd name="connsiteX8" fmla="*/ 876302 w 1752602"/>
                <a:gd name="connsiteY8" fmla="*/ 1 h 1752602"/>
                <a:gd name="connsiteX9" fmla="*/ 1587380 w 1752602"/>
                <a:gd name="connsiteY9" fmla="*/ 348104 h 1752602"/>
                <a:gd name="connsiteX0" fmla="*/ 1495940 w 1599211"/>
                <a:gd name="connsiteY0" fmla="*/ 256664 h 1752602"/>
                <a:gd name="connsiteX1" fmla="*/ 1495938 w 1599211"/>
                <a:gd name="connsiteY1" fmla="*/ 1495940 h 1752602"/>
                <a:gd name="connsiteX2" fmla="*/ 876300 w 1599211"/>
                <a:gd name="connsiteY2" fmla="*/ 1752602 h 1752602"/>
                <a:gd name="connsiteX3" fmla="*/ 256662 w 1599211"/>
                <a:gd name="connsiteY3" fmla="*/ 1495939 h 1752602"/>
                <a:gd name="connsiteX4" fmla="*/ 0 w 1599211"/>
                <a:gd name="connsiteY4" fmla="*/ 876301 h 1752602"/>
                <a:gd name="connsiteX5" fmla="*/ 1 w 1599211"/>
                <a:gd name="connsiteY5" fmla="*/ 876300 h 1752602"/>
                <a:gd name="connsiteX6" fmla="*/ 256664 w 1599211"/>
                <a:gd name="connsiteY6" fmla="*/ 256662 h 1752602"/>
                <a:gd name="connsiteX7" fmla="*/ 876302 w 1599211"/>
                <a:gd name="connsiteY7" fmla="*/ 1 h 1752602"/>
                <a:gd name="connsiteX8" fmla="*/ 1587380 w 1599211"/>
                <a:gd name="connsiteY8" fmla="*/ 348104 h 1752602"/>
                <a:gd name="connsiteX0" fmla="*/ 1495940 w 1702484"/>
                <a:gd name="connsiteY0" fmla="*/ 256664 h 1702486"/>
                <a:gd name="connsiteX1" fmla="*/ 1495938 w 1702484"/>
                <a:gd name="connsiteY1" fmla="*/ 1495940 h 1702486"/>
                <a:gd name="connsiteX2" fmla="*/ 256662 w 1702484"/>
                <a:gd name="connsiteY2" fmla="*/ 1495939 h 1702486"/>
                <a:gd name="connsiteX3" fmla="*/ 0 w 1702484"/>
                <a:gd name="connsiteY3" fmla="*/ 876301 h 1702486"/>
                <a:gd name="connsiteX4" fmla="*/ 1 w 1702484"/>
                <a:gd name="connsiteY4" fmla="*/ 876300 h 1702486"/>
                <a:gd name="connsiteX5" fmla="*/ 256664 w 1702484"/>
                <a:gd name="connsiteY5" fmla="*/ 256662 h 1702486"/>
                <a:gd name="connsiteX6" fmla="*/ 876302 w 1702484"/>
                <a:gd name="connsiteY6" fmla="*/ 1 h 1702486"/>
                <a:gd name="connsiteX7" fmla="*/ 1587380 w 1702484"/>
                <a:gd name="connsiteY7" fmla="*/ 348104 h 1702486"/>
                <a:gd name="connsiteX0" fmla="*/ 1495940 w 1745261"/>
                <a:gd name="connsiteY0" fmla="*/ 256664 h 1495940"/>
                <a:gd name="connsiteX1" fmla="*/ 1495938 w 1745261"/>
                <a:gd name="connsiteY1" fmla="*/ 1495940 h 1495940"/>
                <a:gd name="connsiteX2" fmla="*/ 0 w 1745261"/>
                <a:gd name="connsiteY2" fmla="*/ 876301 h 1495940"/>
                <a:gd name="connsiteX3" fmla="*/ 1 w 1745261"/>
                <a:gd name="connsiteY3" fmla="*/ 876300 h 1495940"/>
                <a:gd name="connsiteX4" fmla="*/ 256664 w 1745261"/>
                <a:gd name="connsiteY4" fmla="*/ 256662 h 1495940"/>
                <a:gd name="connsiteX5" fmla="*/ 876302 w 1745261"/>
                <a:gd name="connsiteY5" fmla="*/ 1 h 1495940"/>
                <a:gd name="connsiteX6" fmla="*/ 1587380 w 1745261"/>
                <a:gd name="connsiteY6" fmla="*/ 348104 h 1495940"/>
                <a:gd name="connsiteX0" fmla="*/ 1495940 w 1745261"/>
                <a:gd name="connsiteY0" fmla="*/ 256664 h 1495940"/>
                <a:gd name="connsiteX1" fmla="*/ 1495938 w 1745261"/>
                <a:gd name="connsiteY1" fmla="*/ 1495940 h 1495940"/>
                <a:gd name="connsiteX2" fmla="*/ 0 w 1745261"/>
                <a:gd name="connsiteY2" fmla="*/ 876301 h 1495940"/>
                <a:gd name="connsiteX3" fmla="*/ 256664 w 1745261"/>
                <a:gd name="connsiteY3" fmla="*/ 256662 h 1495940"/>
                <a:gd name="connsiteX4" fmla="*/ 876302 w 1745261"/>
                <a:gd name="connsiteY4" fmla="*/ 1 h 1495940"/>
                <a:gd name="connsiteX5" fmla="*/ 1587380 w 1745261"/>
                <a:gd name="connsiteY5" fmla="*/ 348104 h 1495940"/>
                <a:gd name="connsiteX0" fmla="*/ 1495940 w 1587380"/>
                <a:gd name="connsiteY0" fmla="*/ 256664 h 876301"/>
                <a:gd name="connsiteX1" fmla="*/ 0 w 1587380"/>
                <a:gd name="connsiteY1" fmla="*/ 876301 h 876301"/>
                <a:gd name="connsiteX2" fmla="*/ 256664 w 1587380"/>
                <a:gd name="connsiteY2" fmla="*/ 256662 h 876301"/>
                <a:gd name="connsiteX3" fmla="*/ 876302 w 1587380"/>
                <a:gd name="connsiteY3" fmla="*/ 1 h 876301"/>
                <a:gd name="connsiteX4" fmla="*/ 1587380 w 1587380"/>
                <a:gd name="connsiteY4" fmla="*/ 348104 h 876301"/>
                <a:gd name="connsiteX0" fmla="*/ 1342549 w 1433989"/>
                <a:gd name="connsiteY0" fmla="*/ 256664 h 348104"/>
                <a:gd name="connsiteX1" fmla="*/ 103273 w 1433989"/>
                <a:gd name="connsiteY1" fmla="*/ 256662 h 348104"/>
                <a:gd name="connsiteX2" fmla="*/ 722911 w 1433989"/>
                <a:gd name="connsiteY2" fmla="*/ 1 h 348104"/>
                <a:gd name="connsiteX3" fmla="*/ 1433989 w 1433989"/>
                <a:gd name="connsiteY3" fmla="*/ 348104 h 348104"/>
                <a:gd name="connsiteX0" fmla="*/ 1286387 w 1425966"/>
                <a:gd name="connsiteY0" fmla="*/ 304801 h 348104"/>
                <a:gd name="connsiteX1" fmla="*/ 95250 w 1425966"/>
                <a:gd name="connsiteY1" fmla="*/ 256662 h 348104"/>
                <a:gd name="connsiteX2" fmla="*/ 714888 w 1425966"/>
                <a:gd name="connsiteY2" fmla="*/ 1 h 348104"/>
                <a:gd name="connsiteX3" fmla="*/ 1425966 w 1425966"/>
                <a:gd name="connsiteY3" fmla="*/ 348104 h 348104"/>
                <a:gd name="connsiteX0" fmla="*/ 1197487 w 1337066"/>
                <a:gd name="connsiteY0" fmla="*/ 304801 h 617624"/>
                <a:gd name="connsiteX1" fmla="*/ 664086 w 1337066"/>
                <a:gd name="connsiteY1" fmla="*/ 609601 h 617624"/>
                <a:gd name="connsiteX2" fmla="*/ 6350 w 1337066"/>
                <a:gd name="connsiteY2" fmla="*/ 256662 h 617624"/>
                <a:gd name="connsiteX3" fmla="*/ 625988 w 1337066"/>
                <a:gd name="connsiteY3" fmla="*/ 1 h 617624"/>
                <a:gd name="connsiteX4" fmla="*/ 1337066 w 1337066"/>
                <a:gd name="connsiteY4" fmla="*/ 348104 h 617624"/>
                <a:gd name="connsiteX0" fmla="*/ 892686 w 1337066"/>
                <a:gd name="connsiteY0" fmla="*/ 609601 h 668424"/>
                <a:gd name="connsiteX1" fmla="*/ 664086 w 1337066"/>
                <a:gd name="connsiteY1" fmla="*/ 609601 h 668424"/>
                <a:gd name="connsiteX2" fmla="*/ 6350 w 1337066"/>
                <a:gd name="connsiteY2" fmla="*/ 256662 h 668424"/>
                <a:gd name="connsiteX3" fmla="*/ 625988 w 1337066"/>
                <a:gd name="connsiteY3" fmla="*/ 1 h 668424"/>
                <a:gd name="connsiteX4" fmla="*/ 1337066 w 1337066"/>
                <a:gd name="connsiteY4" fmla="*/ 348104 h 668424"/>
                <a:gd name="connsiteX0" fmla="*/ 664086 w 1337066"/>
                <a:gd name="connsiteY0" fmla="*/ 609601 h 609601"/>
                <a:gd name="connsiteX1" fmla="*/ 6350 w 1337066"/>
                <a:gd name="connsiteY1" fmla="*/ 256662 h 609601"/>
                <a:gd name="connsiteX2" fmla="*/ 625988 w 1337066"/>
                <a:gd name="connsiteY2" fmla="*/ 1 h 609601"/>
                <a:gd name="connsiteX3" fmla="*/ 1337066 w 1337066"/>
                <a:gd name="connsiteY3" fmla="*/ 348104 h 609601"/>
                <a:gd name="connsiteX0" fmla="*/ 795423 w 1468403"/>
                <a:gd name="connsiteY0" fmla="*/ 609601 h 820825"/>
                <a:gd name="connsiteX1" fmla="*/ 109623 w 1468403"/>
                <a:gd name="connsiteY1" fmla="*/ 762002 h 820825"/>
                <a:gd name="connsiteX2" fmla="*/ 137687 w 1468403"/>
                <a:gd name="connsiteY2" fmla="*/ 256662 h 820825"/>
                <a:gd name="connsiteX3" fmla="*/ 757325 w 1468403"/>
                <a:gd name="connsiteY3" fmla="*/ 1 h 820825"/>
                <a:gd name="connsiteX4" fmla="*/ 1468403 w 1468403"/>
                <a:gd name="connsiteY4" fmla="*/ 348104 h 820825"/>
                <a:gd name="connsiteX0" fmla="*/ 664086 w 1337066"/>
                <a:gd name="connsiteY0" fmla="*/ 609601 h 609601"/>
                <a:gd name="connsiteX1" fmla="*/ 6350 w 1337066"/>
                <a:gd name="connsiteY1" fmla="*/ 256662 h 609601"/>
                <a:gd name="connsiteX2" fmla="*/ 625988 w 1337066"/>
                <a:gd name="connsiteY2" fmla="*/ 1 h 609601"/>
                <a:gd name="connsiteX3" fmla="*/ 1337066 w 1337066"/>
                <a:gd name="connsiteY3" fmla="*/ 348104 h 609601"/>
                <a:gd name="connsiteX0" fmla="*/ 664086 w 1337066"/>
                <a:gd name="connsiteY0" fmla="*/ 609602 h 609602"/>
                <a:gd name="connsiteX1" fmla="*/ 6350 w 1337066"/>
                <a:gd name="connsiteY1" fmla="*/ 256662 h 609602"/>
                <a:gd name="connsiteX2" fmla="*/ 625988 w 1337066"/>
                <a:gd name="connsiteY2" fmla="*/ 1 h 609602"/>
                <a:gd name="connsiteX3" fmla="*/ 1337066 w 1337066"/>
                <a:gd name="connsiteY3" fmla="*/ 348104 h 609602"/>
                <a:gd name="connsiteX0" fmla="*/ 664086 w 1337066"/>
                <a:gd name="connsiteY0" fmla="*/ 457201 h 457201"/>
                <a:gd name="connsiteX1" fmla="*/ 6350 w 1337066"/>
                <a:gd name="connsiteY1" fmla="*/ 256662 h 457201"/>
                <a:gd name="connsiteX2" fmla="*/ 625988 w 1337066"/>
                <a:gd name="connsiteY2" fmla="*/ 1 h 457201"/>
                <a:gd name="connsiteX3" fmla="*/ 1337066 w 1337066"/>
                <a:gd name="connsiteY3" fmla="*/ 348104 h 457201"/>
                <a:gd name="connsiteX0" fmla="*/ 6350 w 1337066"/>
                <a:gd name="connsiteY0" fmla="*/ 256662 h 348104"/>
                <a:gd name="connsiteX1" fmla="*/ 625988 w 1337066"/>
                <a:gd name="connsiteY1" fmla="*/ 1 h 348104"/>
                <a:gd name="connsiteX2" fmla="*/ 1337066 w 1337066"/>
                <a:gd name="connsiteY2" fmla="*/ 348104 h 348104"/>
                <a:gd name="connsiteX0" fmla="*/ 0 w 711078"/>
                <a:gd name="connsiteY0" fmla="*/ 0 h 348103"/>
                <a:gd name="connsiteX1" fmla="*/ 711078 w 711078"/>
                <a:gd name="connsiteY1" fmla="*/ 348103 h 348103"/>
                <a:gd name="connsiteX0" fmla="*/ 0 w 596780"/>
                <a:gd name="connsiteY0" fmla="*/ 0 h 348102"/>
                <a:gd name="connsiteX1" fmla="*/ 596780 w 596780"/>
                <a:gd name="connsiteY1" fmla="*/ 348102 h 348102"/>
                <a:gd name="connsiteX0" fmla="*/ 0 w 457200"/>
                <a:gd name="connsiteY0" fmla="*/ 27179 h 255778"/>
                <a:gd name="connsiteX1" fmla="*/ 457200 w 457200"/>
                <a:gd name="connsiteY1" fmla="*/ 255778 h 255778"/>
                <a:gd name="connsiteX0" fmla="*/ 0 w 457200"/>
                <a:gd name="connsiteY0" fmla="*/ 27179 h 255778"/>
                <a:gd name="connsiteX1" fmla="*/ 65314 w 457200"/>
                <a:gd name="connsiteY1" fmla="*/ 27180 h 255778"/>
                <a:gd name="connsiteX2" fmla="*/ 457200 w 457200"/>
                <a:gd name="connsiteY2" fmla="*/ 255778 h 255778"/>
                <a:gd name="connsiteX0" fmla="*/ 0 w 457200"/>
                <a:gd name="connsiteY0" fmla="*/ 27179 h 255778"/>
                <a:gd name="connsiteX1" fmla="*/ 65314 w 457200"/>
                <a:gd name="connsiteY1" fmla="*/ 27180 h 255778"/>
                <a:gd name="connsiteX2" fmla="*/ 457200 w 457200"/>
                <a:gd name="connsiteY2" fmla="*/ 255778 h 255778"/>
                <a:gd name="connsiteX0" fmla="*/ 0 w 457200"/>
                <a:gd name="connsiteY0" fmla="*/ 0 h 228599"/>
                <a:gd name="connsiteX1" fmla="*/ 65314 w 457200"/>
                <a:gd name="connsiteY1" fmla="*/ 1 h 228599"/>
                <a:gd name="connsiteX2" fmla="*/ 457200 w 457200"/>
                <a:gd name="connsiteY2" fmla="*/ 228599 h 228599"/>
                <a:gd name="connsiteX0" fmla="*/ 0 w 457200"/>
                <a:gd name="connsiteY0" fmla="*/ 1 h 228600"/>
                <a:gd name="connsiteX1" fmla="*/ 130629 w 457200"/>
                <a:gd name="connsiteY1" fmla="*/ 1 h 228600"/>
                <a:gd name="connsiteX2" fmla="*/ 457200 w 457200"/>
                <a:gd name="connsiteY2" fmla="*/ 228600 h 228600"/>
                <a:gd name="connsiteX0" fmla="*/ 0 w 457200"/>
                <a:gd name="connsiteY0" fmla="*/ 1 h 228600"/>
                <a:gd name="connsiteX1" fmla="*/ 130629 w 457200"/>
                <a:gd name="connsiteY1" fmla="*/ 1 h 228600"/>
                <a:gd name="connsiteX2" fmla="*/ 457200 w 457200"/>
                <a:gd name="connsiteY2" fmla="*/ 228600 h 228600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26377 h 254976"/>
                <a:gd name="connsiteX1" fmla="*/ 457200 w 457200"/>
                <a:gd name="connsiteY1" fmla="*/ 254976 h 254976"/>
                <a:gd name="connsiteX0" fmla="*/ 0 w 457200"/>
                <a:gd name="connsiteY0" fmla="*/ 17585 h 246184"/>
                <a:gd name="connsiteX1" fmla="*/ 457200 w 457200"/>
                <a:gd name="connsiteY1" fmla="*/ 246184 h 246184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261257"/>
                <a:gd name="connsiteY0" fmla="*/ 82061 h 158260"/>
                <a:gd name="connsiteX1" fmla="*/ 261257 w 261257"/>
                <a:gd name="connsiteY1" fmla="*/ 158261 h 158260"/>
                <a:gd name="connsiteX0" fmla="*/ 0 w 261257"/>
                <a:gd name="connsiteY0" fmla="*/ 82061 h 158261"/>
                <a:gd name="connsiteX1" fmla="*/ 0 w 261257"/>
                <a:gd name="connsiteY1" fmla="*/ 82063 h 158261"/>
                <a:gd name="connsiteX2" fmla="*/ 261257 w 261257"/>
                <a:gd name="connsiteY2" fmla="*/ 158261 h 158261"/>
                <a:gd name="connsiteX0" fmla="*/ 0 w 261257"/>
                <a:gd name="connsiteY0" fmla="*/ 158262 h 161195"/>
                <a:gd name="connsiteX1" fmla="*/ 0 w 261257"/>
                <a:gd name="connsiteY1" fmla="*/ 158264 h 161195"/>
                <a:gd name="connsiteX2" fmla="*/ 261257 w 261257"/>
                <a:gd name="connsiteY2" fmla="*/ 158261 h 161195"/>
                <a:gd name="connsiteX0" fmla="*/ 0 w 261257"/>
                <a:gd name="connsiteY0" fmla="*/ 158262 h 158262"/>
                <a:gd name="connsiteX1" fmla="*/ 0 w 261257"/>
                <a:gd name="connsiteY1" fmla="*/ 82062 h 158262"/>
                <a:gd name="connsiteX2" fmla="*/ 261257 w 261257"/>
                <a:gd name="connsiteY2" fmla="*/ 158261 h 158262"/>
                <a:gd name="connsiteX0" fmla="*/ 0 w 261257"/>
                <a:gd name="connsiteY0" fmla="*/ 158262 h 158262"/>
                <a:gd name="connsiteX1" fmla="*/ 0 w 261257"/>
                <a:gd name="connsiteY1" fmla="*/ 82062 h 158262"/>
                <a:gd name="connsiteX2" fmla="*/ 261257 w 261257"/>
                <a:gd name="connsiteY2" fmla="*/ 158261 h 158262"/>
                <a:gd name="connsiteX0" fmla="*/ 0 w 261257"/>
                <a:gd name="connsiteY0" fmla="*/ 105504 h 105504"/>
                <a:gd name="connsiteX1" fmla="*/ 0 w 261257"/>
                <a:gd name="connsiteY1" fmla="*/ 29304 h 105504"/>
                <a:gd name="connsiteX2" fmla="*/ 261257 w 261257"/>
                <a:gd name="connsiteY2" fmla="*/ 105503 h 105504"/>
                <a:gd name="connsiteX0" fmla="*/ 0 w 261257"/>
                <a:gd name="connsiteY0" fmla="*/ 105504 h 105506"/>
                <a:gd name="connsiteX1" fmla="*/ 0 w 261257"/>
                <a:gd name="connsiteY1" fmla="*/ 29304 h 105506"/>
                <a:gd name="connsiteX2" fmla="*/ 261257 w 261257"/>
                <a:gd name="connsiteY2" fmla="*/ 105506 h 105506"/>
                <a:gd name="connsiteX0" fmla="*/ 0 w 261257"/>
                <a:gd name="connsiteY0" fmla="*/ 105501 h 105503"/>
                <a:gd name="connsiteX1" fmla="*/ 65314 w 261257"/>
                <a:gd name="connsiteY1" fmla="*/ 29304 h 105503"/>
                <a:gd name="connsiteX2" fmla="*/ 261257 w 261257"/>
                <a:gd name="connsiteY2" fmla="*/ 105503 h 105503"/>
                <a:gd name="connsiteX0" fmla="*/ 0 w 261257"/>
                <a:gd name="connsiteY0" fmla="*/ 449379 h 449381"/>
                <a:gd name="connsiteX1" fmla="*/ 65314 w 261257"/>
                <a:gd name="connsiteY1" fmla="*/ 373182 h 449381"/>
                <a:gd name="connsiteX2" fmla="*/ 261257 w 261257"/>
                <a:gd name="connsiteY2" fmla="*/ 449381 h 449381"/>
                <a:gd name="connsiteX0" fmla="*/ 0 w 326572"/>
                <a:gd name="connsiteY0" fmla="*/ 25399 h 482594"/>
                <a:gd name="connsiteX1" fmla="*/ 130629 w 326572"/>
                <a:gd name="connsiteY1" fmla="*/ 406395 h 482594"/>
                <a:gd name="connsiteX2" fmla="*/ 326572 w 326572"/>
                <a:gd name="connsiteY2" fmla="*/ 482594 h 482594"/>
                <a:gd name="connsiteX0" fmla="*/ 0 w 326572"/>
                <a:gd name="connsiteY0" fmla="*/ 0 h 457195"/>
                <a:gd name="connsiteX1" fmla="*/ 326572 w 326572"/>
                <a:gd name="connsiteY1" fmla="*/ 457195 h 457195"/>
                <a:gd name="connsiteX0" fmla="*/ 0 w 587828"/>
                <a:gd name="connsiteY0" fmla="*/ 0 h 228599"/>
                <a:gd name="connsiteX1" fmla="*/ 587828 w 587828"/>
                <a:gd name="connsiteY1" fmla="*/ 228599 h 228599"/>
                <a:gd name="connsiteX0" fmla="*/ 0 w 587828"/>
                <a:gd name="connsiteY0" fmla="*/ 161187 h 389786"/>
                <a:gd name="connsiteX1" fmla="*/ 587828 w 587828"/>
                <a:gd name="connsiteY1" fmla="*/ 389786 h 389786"/>
                <a:gd name="connsiteX0" fmla="*/ 0 w 301450"/>
                <a:gd name="connsiteY0" fmla="*/ 161187 h 237386"/>
                <a:gd name="connsiteX1" fmla="*/ 261257 w 301450"/>
                <a:gd name="connsiteY1" fmla="*/ 237386 h 237386"/>
                <a:gd name="connsiteX0" fmla="*/ 0 w 301450"/>
                <a:gd name="connsiteY0" fmla="*/ 161187 h 161187"/>
                <a:gd name="connsiteX1" fmla="*/ 195943 w 301450"/>
                <a:gd name="connsiteY1" fmla="*/ 161185 h 161187"/>
                <a:gd name="connsiteX0" fmla="*/ 0 w 301450"/>
                <a:gd name="connsiteY0" fmla="*/ 161187 h 313584"/>
                <a:gd name="connsiteX1" fmla="*/ 261257 w 301450"/>
                <a:gd name="connsiteY1" fmla="*/ 313584 h 313584"/>
                <a:gd name="connsiteX0" fmla="*/ 0 w 301450"/>
                <a:gd name="connsiteY0" fmla="*/ 161187 h 313584"/>
                <a:gd name="connsiteX1" fmla="*/ 261257 w 301450"/>
                <a:gd name="connsiteY1" fmla="*/ 313584 h 313584"/>
                <a:gd name="connsiteX0" fmla="*/ 0 w 261257"/>
                <a:gd name="connsiteY0" fmla="*/ 0 h 152397"/>
                <a:gd name="connsiteX1" fmla="*/ 261257 w 261257"/>
                <a:gd name="connsiteY1" fmla="*/ 152397 h 152397"/>
                <a:gd name="connsiteX0" fmla="*/ 0 w 261257"/>
                <a:gd name="connsiteY0" fmla="*/ 0 h 152397"/>
                <a:gd name="connsiteX1" fmla="*/ 261257 w 261257"/>
                <a:gd name="connsiteY1" fmla="*/ 152397 h 152397"/>
                <a:gd name="connsiteX0" fmla="*/ 0 w 261257"/>
                <a:gd name="connsiteY0" fmla="*/ 0 h 76198"/>
                <a:gd name="connsiteX1" fmla="*/ 261257 w 261257"/>
                <a:gd name="connsiteY1" fmla="*/ 76198 h 76198"/>
                <a:gd name="connsiteX0" fmla="*/ 0 w 326571"/>
                <a:gd name="connsiteY0" fmla="*/ 0 h 76198"/>
                <a:gd name="connsiteX1" fmla="*/ 326571 w 326571"/>
                <a:gd name="connsiteY1" fmla="*/ 76198 h 76198"/>
                <a:gd name="connsiteX0" fmla="*/ 0 w 261257"/>
                <a:gd name="connsiteY0" fmla="*/ 0 h 76198"/>
                <a:gd name="connsiteX1" fmla="*/ 261257 w 261257"/>
                <a:gd name="connsiteY1" fmla="*/ 76198 h 76198"/>
                <a:gd name="connsiteX0" fmla="*/ 0 w 261257"/>
                <a:gd name="connsiteY0" fmla="*/ 2 h 76200"/>
                <a:gd name="connsiteX1" fmla="*/ 0 w 261257"/>
                <a:gd name="connsiteY1" fmla="*/ 0 h 76200"/>
                <a:gd name="connsiteX2" fmla="*/ 261257 w 261257"/>
                <a:gd name="connsiteY2" fmla="*/ 76200 h 76200"/>
                <a:gd name="connsiteX0" fmla="*/ 0 w 261257"/>
                <a:gd name="connsiteY0" fmla="*/ 26373 h 102571"/>
                <a:gd name="connsiteX1" fmla="*/ 0 w 261257"/>
                <a:gd name="connsiteY1" fmla="*/ 26371 h 102571"/>
                <a:gd name="connsiteX2" fmla="*/ 261257 w 261257"/>
                <a:gd name="connsiteY2" fmla="*/ 102571 h 102571"/>
                <a:gd name="connsiteX0" fmla="*/ 0 w 261257"/>
                <a:gd name="connsiteY0" fmla="*/ 26373 h 102574"/>
                <a:gd name="connsiteX1" fmla="*/ 0 w 261257"/>
                <a:gd name="connsiteY1" fmla="*/ 26371 h 102574"/>
                <a:gd name="connsiteX2" fmla="*/ 261257 w 261257"/>
                <a:gd name="connsiteY2" fmla="*/ 102574 h 102574"/>
                <a:gd name="connsiteX0" fmla="*/ 0 w 261257"/>
                <a:gd name="connsiteY0" fmla="*/ 26373 h 102571"/>
                <a:gd name="connsiteX1" fmla="*/ 0 w 261257"/>
                <a:gd name="connsiteY1" fmla="*/ 26371 h 102571"/>
                <a:gd name="connsiteX2" fmla="*/ 261257 w 261257"/>
                <a:gd name="connsiteY2" fmla="*/ 102571 h 102571"/>
                <a:gd name="connsiteX0" fmla="*/ 0 w 261257"/>
                <a:gd name="connsiteY0" fmla="*/ 26373 h 102574"/>
                <a:gd name="connsiteX1" fmla="*/ 0 w 261257"/>
                <a:gd name="connsiteY1" fmla="*/ 26371 h 102574"/>
                <a:gd name="connsiteX2" fmla="*/ 261257 w 261257"/>
                <a:gd name="connsiteY2" fmla="*/ 102574 h 102574"/>
                <a:gd name="connsiteX0" fmla="*/ 0 w 261257"/>
                <a:gd name="connsiteY0" fmla="*/ 26373 h 102571"/>
                <a:gd name="connsiteX1" fmla="*/ 0 w 261257"/>
                <a:gd name="connsiteY1" fmla="*/ 26371 h 102571"/>
                <a:gd name="connsiteX2" fmla="*/ 261257 w 261257"/>
                <a:gd name="connsiteY2" fmla="*/ 102571 h 102571"/>
                <a:gd name="connsiteX0" fmla="*/ 0 w 261257"/>
                <a:gd name="connsiteY0" fmla="*/ 26373 h 102571"/>
                <a:gd name="connsiteX1" fmla="*/ 0 w 261257"/>
                <a:gd name="connsiteY1" fmla="*/ 26371 h 102571"/>
                <a:gd name="connsiteX2" fmla="*/ 261257 w 261257"/>
                <a:gd name="connsiteY2" fmla="*/ 102571 h 102571"/>
                <a:gd name="connsiteX0" fmla="*/ 0 w 326571"/>
                <a:gd name="connsiteY0" fmla="*/ 26373 h 178774"/>
                <a:gd name="connsiteX1" fmla="*/ 0 w 326571"/>
                <a:gd name="connsiteY1" fmla="*/ 26371 h 178774"/>
                <a:gd name="connsiteX2" fmla="*/ 326571 w 326571"/>
                <a:gd name="connsiteY2" fmla="*/ 178774 h 178774"/>
                <a:gd name="connsiteX0" fmla="*/ 0 w 326571"/>
                <a:gd name="connsiteY0" fmla="*/ 26373 h 178774"/>
                <a:gd name="connsiteX1" fmla="*/ 0 w 326571"/>
                <a:gd name="connsiteY1" fmla="*/ 26371 h 178774"/>
                <a:gd name="connsiteX2" fmla="*/ 326571 w 326571"/>
                <a:gd name="connsiteY2" fmla="*/ 178774 h 178774"/>
                <a:gd name="connsiteX0" fmla="*/ 0 w 457199"/>
                <a:gd name="connsiteY0" fmla="*/ 26373 h 254971"/>
                <a:gd name="connsiteX1" fmla="*/ 0 w 457199"/>
                <a:gd name="connsiteY1" fmla="*/ 26371 h 254971"/>
                <a:gd name="connsiteX2" fmla="*/ 457199 w 457199"/>
                <a:gd name="connsiteY2" fmla="*/ 254971 h 254971"/>
                <a:gd name="connsiteX0" fmla="*/ 0 w 457199"/>
                <a:gd name="connsiteY0" fmla="*/ 26371 h 254969"/>
                <a:gd name="connsiteX1" fmla="*/ 0 w 457199"/>
                <a:gd name="connsiteY1" fmla="*/ 26371 h 254969"/>
                <a:gd name="connsiteX2" fmla="*/ 457199 w 457199"/>
                <a:gd name="connsiteY2" fmla="*/ 254969 h 254969"/>
                <a:gd name="connsiteX0" fmla="*/ 0 w 457199"/>
                <a:gd name="connsiteY0" fmla="*/ 26371 h 254969"/>
                <a:gd name="connsiteX1" fmla="*/ 0 w 457199"/>
                <a:gd name="connsiteY1" fmla="*/ 26371 h 254969"/>
                <a:gd name="connsiteX2" fmla="*/ 457199 w 457199"/>
                <a:gd name="connsiteY2" fmla="*/ 254969 h 254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199" h="254969">
                  <a:moveTo>
                    <a:pt x="0" y="26371"/>
                  </a:moveTo>
                  <a:lnTo>
                    <a:pt x="0" y="26371"/>
                  </a:lnTo>
                  <a:cubicBezTo>
                    <a:pt x="168309" y="0"/>
                    <a:pt x="431449" y="152154"/>
                    <a:pt x="457199" y="254969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headEnd type="none" w="sm" len="sm"/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1840231" y="4652010"/>
              <a:ext cx="80010" cy="80010"/>
            </a:xfrm>
            <a:prstGeom prst="ellipse">
              <a:avLst/>
            </a:prstGeom>
            <a:gradFill>
              <a:gsLst>
                <a:gs pos="25000">
                  <a:srgbClr val="00ADEF"/>
                </a:gs>
                <a:gs pos="95000">
                  <a:schemeClr val="accent3">
                    <a:lumMod val="40000"/>
                    <a:lumOff val="60000"/>
                  </a:schemeClr>
                </a:gs>
              </a:gsLst>
              <a:lin ang="0" scaled="1"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2671942" y="1984375"/>
            <a:ext cx="914400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(if (nutrients) 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  (grow) 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  (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sporulate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))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1795222" y="5032375"/>
            <a:ext cx="1791120" cy="762000"/>
            <a:chOff x="685800" y="5562600"/>
            <a:chExt cx="1791120" cy="762000"/>
          </a:xfrm>
        </p:grpSpPr>
        <p:sp>
          <p:nvSpPr>
            <p:cNvPr id="84" name="Freeform 83"/>
            <p:cNvSpPr/>
            <p:nvPr/>
          </p:nvSpPr>
          <p:spPr>
            <a:xfrm>
              <a:off x="1295400" y="5562600"/>
              <a:ext cx="1181520" cy="533400"/>
            </a:xfrm>
            <a:custGeom>
              <a:avLst/>
              <a:gdLst>
                <a:gd name="connsiteX0" fmla="*/ 0 w 3923473"/>
                <a:gd name="connsiteY0" fmla="*/ 0 h 1704716"/>
                <a:gd name="connsiteX1" fmla="*/ 3877733 w 3923473"/>
                <a:gd name="connsiteY1" fmla="*/ 567267 h 1704716"/>
                <a:gd name="connsiteX2" fmla="*/ 2116666 w 3923473"/>
                <a:gd name="connsiteY2" fmla="*/ 812800 h 1704716"/>
                <a:gd name="connsiteX3" fmla="*/ 1955800 w 3923473"/>
                <a:gd name="connsiteY3" fmla="*/ 1684867 h 1704716"/>
                <a:gd name="connsiteX4" fmla="*/ 736600 w 3923473"/>
                <a:gd name="connsiteY4" fmla="*/ 1337734 h 1704716"/>
                <a:gd name="connsiteX0" fmla="*/ 0 w 2153215"/>
                <a:gd name="connsiteY0" fmla="*/ 0 h 1704716"/>
                <a:gd name="connsiteX1" fmla="*/ 1591733 w 2153215"/>
                <a:gd name="connsiteY1" fmla="*/ 101600 h 1704716"/>
                <a:gd name="connsiteX2" fmla="*/ 2116666 w 2153215"/>
                <a:gd name="connsiteY2" fmla="*/ 812800 h 1704716"/>
                <a:gd name="connsiteX3" fmla="*/ 1955800 w 2153215"/>
                <a:gd name="connsiteY3" fmla="*/ 1684867 h 1704716"/>
                <a:gd name="connsiteX4" fmla="*/ 736600 w 2153215"/>
                <a:gd name="connsiteY4" fmla="*/ 1337734 h 1704716"/>
                <a:gd name="connsiteX0" fmla="*/ 0 w 2153215"/>
                <a:gd name="connsiteY0" fmla="*/ 1881 h 1706597"/>
                <a:gd name="connsiteX1" fmla="*/ 1591733 w 2153215"/>
                <a:gd name="connsiteY1" fmla="*/ 103481 h 1706597"/>
                <a:gd name="connsiteX2" fmla="*/ 2116666 w 2153215"/>
                <a:gd name="connsiteY2" fmla="*/ 814681 h 1706597"/>
                <a:gd name="connsiteX3" fmla="*/ 1955800 w 2153215"/>
                <a:gd name="connsiteY3" fmla="*/ 1686748 h 1706597"/>
                <a:gd name="connsiteX4" fmla="*/ 736600 w 2153215"/>
                <a:gd name="connsiteY4" fmla="*/ 1339615 h 1706597"/>
                <a:gd name="connsiteX0" fmla="*/ 0 w 2153215"/>
                <a:gd name="connsiteY0" fmla="*/ 0 h 1704716"/>
                <a:gd name="connsiteX1" fmla="*/ 1591733 w 2153215"/>
                <a:gd name="connsiteY1" fmla="*/ 101600 h 1704716"/>
                <a:gd name="connsiteX2" fmla="*/ 2116666 w 2153215"/>
                <a:gd name="connsiteY2" fmla="*/ 812800 h 1704716"/>
                <a:gd name="connsiteX3" fmla="*/ 1955800 w 2153215"/>
                <a:gd name="connsiteY3" fmla="*/ 1684867 h 1704716"/>
                <a:gd name="connsiteX4" fmla="*/ 736600 w 2153215"/>
                <a:gd name="connsiteY4" fmla="*/ 1337734 h 1704716"/>
                <a:gd name="connsiteX0" fmla="*/ 0 w 2151339"/>
                <a:gd name="connsiteY0" fmla="*/ 13705 h 1718421"/>
                <a:gd name="connsiteX1" fmla="*/ 1617133 w 2151339"/>
                <a:gd name="connsiteY1" fmla="*/ 47572 h 1718421"/>
                <a:gd name="connsiteX2" fmla="*/ 2116666 w 2151339"/>
                <a:gd name="connsiteY2" fmla="*/ 826505 h 1718421"/>
                <a:gd name="connsiteX3" fmla="*/ 1955800 w 2151339"/>
                <a:gd name="connsiteY3" fmla="*/ 1698572 h 1718421"/>
                <a:gd name="connsiteX4" fmla="*/ 736600 w 2151339"/>
                <a:gd name="connsiteY4" fmla="*/ 1351439 h 1718421"/>
                <a:gd name="connsiteX0" fmla="*/ 0 w 2150714"/>
                <a:gd name="connsiteY0" fmla="*/ 0 h 1704716"/>
                <a:gd name="connsiteX1" fmla="*/ 1625599 w 2150714"/>
                <a:gd name="connsiteY1" fmla="*/ 321734 h 1704716"/>
                <a:gd name="connsiteX2" fmla="*/ 2116666 w 2150714"/>
                <a:gd name="connsiteY2" fmla="*/ 812800 h 1704716"/>
                <a:gd name="connsiteX3" fmla="*/ 1955800 w 2150714"/>
                <a:gd name="connsiteY3" fmla="*/ 1684867 h 1704716"/>
                <a:gd name="connsiteX4" fmla="*/ 736600 w 2150714"/>
                <a:gd name="connsiteY4" fmla="*/ 1337734 h 1704716"/>
                <a:gd name="connsiteX0" fmla="*/ 0 w 2150714"/>
                <a:gd name="connsiteY0" fmla="*/ 0 h 1704716"/>
                <a:gd name="connsiteX1" fmla="*/ 1100666 w 2150714"/>
                <a:gd name="connsiteY1" fmla="*/ 541867 h 1704716"/>
                <a:gd name="connsiteX2" fmla="*/ 1625599 w 2150714"/>
                <a:gd name="connsiteY2" fmla="*/ 321734 h 1704716"/>
                <a:gd name="connsiteX3" fmla="*/ 2116666 w 2150714"/>
                <a:gd name="connsiteY3" fmla="*/ 812800 h 1704716"/>
                <a:gd name="connsiteX4" fmla="*/ 1955800 w 2150714"/>
                <a:gd name="connsiteY4" fmla="*/ 1684867 h 1704716"/>
                <a:gd name="connsiteX5" fmla="*/ 736600 w 2150714"/>
                <a:gd name="connsiteY5" fmla="*/ 1337734 h 1704716"/>
                <a:gd name="connsiteX0" fmla="*/ 0 w 1972914"/>
                <a:gd name="connsiteY0" fmla="*/ 207595 h 1387378"/>
                <a:gd name="connsiteX1" fmla="*/ 922866 w 1972914"/>
                <a:gd name="connsiteY1" fmla="*/ 224529 h 1387378"/>
                <a:gd name="connsiteX2" fmla="*/ 1447799 w 1972914"/>
                <a:gd name="connsiteY2" fmla="*/ 4396 h 1387378"/>
                <a:gd name="connsiteX3" fmla="*/ 1938866 w 1972914"/>
                <a:gd name="connsiteY3" fmla="*/ 495462 h 1387378"/>
                <a:gd name="connsiteX4" fmla="*/ 1778000 w 1972914"/>
                <a:gd name="connsiteY4" fmla="*/ 1367529 h 1387378"/>
                <a:gd name="connsiteX5" fmla="*/ 558800 w 1972914"/>
                <a:gd name="connsiteY5" fmla="*/ 1020396 h 1387378"/>
                <a:gd name="connsiteX0" fmla="*/ 0 w 1972914"/>
                <a:gd name="connsiteY0" fmla="*/ 207595 h 1387378"/>
                <a:gd name="connsiteX1" fmla="*/ 922866 w 1972914"/>
                <a:gd name="connsiteY1" fmla="*/ 224529 h 1387378"/>
                <a:gd name="connsiteX2" fmla="*/ 1447799 w 1972914"/>
                <a:gd name="connsiteY2" fmla="*/ 4396 h 1387378"/>
                <a:gd name="connsiteX3" fmla="*/ 1938866 w 1972914"/>
                <a:gd name="connsiteY3" fmla="*/ 495462 h 1387378"/>
                <a:gd name="connsiteX4" fmla="*/ 1778000 w 1972914"/>
                <a:gd name="connsiteY4" fmla="*/ 1367529 h 1387378"/>
                <a:gd name="connsiteX5" fmla="*/ 558800 w 1972914"/>
                <a:gd name="connsiteY5" fmla="*/ 1020396 h 1387378"/>
                <a:gd name="connsiteX0" fmla="*/ 0 w 1972914"/>
                <a:gd name="connsiteY0" fmla="*/ 207595 h 1387378"/>
                <a:gd name="connsiteX1" fmla="*/ 922866 w 1972914"/>
                <a:gd name="connsiteY1" fmla="*/ 224529 h 1387378"/>
                <a:gd name="connsiteX2" fmla="*/ 1447799 w 1972914"/>
                <a:gd name="connsiteY2" fmla="*/ 4396 h 1387378"/>
                <a:gd name="connsiteX3" fmla="*/ 1938866 w 1972914"/>
                <a:gd name="connsiteY3" fmla="*/ 495462 h 1387378"/>
                <a:gd name="connsiteX4" fmla="*/ 1778000 w 1972914"/>
                <a:gd name="connsiteY4" fmla="*/ 1367529 h 1387378"/>
                <a:gd name="connsiteX5" fmla="*/ 558800 w 1972914"/>
                <a:gd name="connsiteY5" fmla="*/ 1020396 h 1387378"/>
                <a:gd name="connsiteX0" fmla="*/ 0 w 1972914"/>
                <a:gd name="connsiteY0" fmla="*/ 207595 h 1387378"/>
                <a:gd name="connsiteX1" fmla="*/ 956732 w 1972914"/>
                <a:gd name="connsiteY1" fmla="*/ 224529 h 1387378"/>
                <a:gd name="connsiteX2" fmla="*/ 1447799 w 1972914"/>
                <a:gd name="connsiteY2" fmla="*/ 4396 h 1387378"/>
                <a:gd name="connsiteX3" fmla="*/ 1938866 w 1972914"/>
                <a:gd name="connsiteY3" fmla="*/ 495462 h 1387378"/>
                <a:gd name="connsiteX4" fmla="*/ 1778000 w 1972914"/>
                <a:gd name="connsiteY4" fmla="*/ 1367529 h 1387378"/>
                <a:gd name="connsiteX5" fmla="*/ 558800 w 1972914"/>
                <a:gd name="connsiteY5" fmla="*/ 1020396 h 1387378"/>
                <a:gd name="connsiteX0" fmla="*/ 0 w 1972914"/>
                <a:gd name="connsiteY0" fmla="*/ 208325 h 1388108"/>
                <a:gd name="connsiteX1" fmla="*/ 956732 w 1972914"/>
                <a:gd name="connsiteY1" fmla="*/ 225259 h 1388108"/>
                <a:gd name="connsiteX2" fmla="*/ 1447799 w 1972914"/>
                <a:gd name="connsiteY2" fmla="*/ 5126 h 1388108"/>
                <a:gd name="connsiteX3" fmla="*/ 1938866 w 1972914"/>
                <a:gd name="connsiteY3" fmla="*/ 496192 h 1388108"/>
                <a:gd name="connsiteX4" fmla="*/ 1778000 w 1972914"/>
                <a:gd name="connsiteY4" fmla="*/ 1368259 h 1388108"/>
                <a:gd name="connsiteX5" fmla="*/ 558800 w 1972914"/>
                <a:gd name="connsiteY5" fmla="*/ 1021126 h 1388108"/>
                <a:gd name="connsiteX0" fmla="*/ 0 w 1954825"/>
                <a:gd name="connsiteY0" fmla="*/ 34981 h 1214764"/>
                <a:gd name="connsiteX1" fmla="*/ 956732 w 1954825"/>
                <a:gd name="connsiteY1" fmla="*/ 51915 h 1214764"/>
                <a:gd name="connsiteX2" fmla="*/ 1693333 w 1954825"/>
                <a:gd name="connsiteY2" fmla="*/ 644582 h 1214764"/>
                <a:gd name="connsiteX3" fmla="*/ 1938866 w 1954825"/>
                <a:gd name="connsiteY3" fmla="*/ 322848 h 1214764"/>
                <a:gd name="connsiteX4" fmla="*/ 1778000 w 1954825"/>
                <a:gd name="connsiteY4" fmla="*/ 1194915 h 1214764"/>
                <a:gd name="connsiteX5" fmla="*/ 558800 w 1954825"/>
                <a:gd name="connsiteY5" fmla="*/ 847782 h 1214764"/>
                <a:gd name="connsiteX0" fmla="*/ 0 w 1954825"/>
                <a:gd name="connsiteY0" fmla="*/ 34981 h 1214764"/>
                <a:gd name="connsiteX1" fmla="*/ 956732 w 1954825"/>
                <a:gd name="connsiteY1" fmla="*/ 51915 h 1214764"/>
                <a:gd name="connsiteX2" fmla="*/ 1693333 w 1954825"/>
                <a:gd name="connsiteY2" fmla="*/ 644582 h 1214764"/>
                <a:gd name="connsiteX3" fmla="*/ 1938866 w 1954825"/>
                <a:gd name="connsiteY3" fmla="*/ 322848 h 1214764"/>
                <a:gd name="connsiteX4" fmla="*/ 1778000 w 1954825"/>
                <a:gd name="connsiteY4" fmla="*/ 1194915 h 1214764"/>
                <a:gd name="connsiteX5" fmla="*/ 558800 w 1954825"/>
                <a:gd name="connsiteY5" fmla="*/ 847782 h 1214764"/>
                <a:gd name="connsiteX0" fmla="*/ 0 w 1966323"/>
                <a:gd name="connsiteY0" fmla="*/ 34981 h 1213590"/>
                <a:gd name="connsiteX1" fmla="*/ 956732 w 1966323"/>
                <a:gd name="connsiteY1" fmla="*/ 51915 h 1213590"/>
                <a:gd name="connsiteX2" fmla="*/ 1693333 w 1966323"/>
                <a:gd name="connsiteY2" fmla="*/ 644582 h 1213590"/>
                <a:gd name="connsiteX3" fmla="*/ 1938866 w 1966323"/>
                <a:gd name="connsiteY3" fmla="*/ 322848 h 1213590"/>
                <a:gd name="connsiteX4" fmla="*/ 914401 w 1966323"/>
                <a:gd name="connsiteY4" fmla="*/ 1076381 h 1213590"/>
                <a:gd name="connsiteX5" fmla="*/ 1778000 w 1966323"/>
                <a:gd name="connsiteY5" fmla="*/ 1194915 h 1213590"/>
                <a:gd name="connsiteX6" fmla="*/ 558800 w 1966323"/>
                <a:gd name="connsiteY6" fmla="*/ 847782 h 1213590"/>
                <a:gd name="connsiteX0" fmla="*/ 0 w 1966323"/>
                <a:gd name="connsiteY0" fmla="*/ 34981 h 1170589"/>
                <a:gd name="connsiteX1" fmla="*/ 956732 w 1966323"/>
                <a:gd name="connsiteY1" fmla="*/ 51915 h 1170589"/>
                <a:gd name="connsiteX2" fmla="*/ 1693333 w 1966323"/>
                <a:gd name="connsiteY2" fmla="*/ 644582 h 1170589"/>
                <a:gd name="connsiteX3" fmla="*/ 1938866 w 1966323"/>
                <a:gd name="connsiteY3" fmla="*/ 322848 h 1170589"/>
                <a:gd name="connsiteX4" fmla="*/ 914401 w 1966323"/>
                <a:gd name="connsiteY4" fmla="*/ 1076381 h 1170589"/>
                <a:gd name="connsiteX5" fmla="*/ 67734 w 1966323"/>
                <a:gd name="connsiteY5" fmla="*/ 1127182 h 1170589"/>
                <a:gd name="connsiteX6" fmla="*/ 558800 w 1966323"/>
                <a:gd name="connsiteY6" fmla="*/ 847782 h 1170589"/>
                <a:gd name="connsiteX0" fmla="*/ 533400 w 2499723"/>
                <a:gd name="connsiteY0" fmla="*/ 34981 h 1195079"/>
                <a:gd name="connsiteX1" fmla="*/ 1490132 w 2499723"/>
                <a:gd name="connsiteY1" fmla="*/ 51915 h 1195079"/>
                <a:gd name="connsiteX2" fmla="*/ 2226733 w 2499723"/>
                <a:gd name="connsiteY2" fmla="*/ 644582 h 1195079"/>
                <a:gd name="connsiteX3" fmla="*/ 2472266 w 2499723"/>
                <a:gd name="connsiteY3" fmla="*/ 322848 h 1195079"/>
                <a:gd name="connsiteX4" fmla="*/ 1447801 w 2499723"/>
                <a:gd name="connsiteY4" fmla="*/ 1076381 h 1195079"/>
                <a:gd name="connsiteX5" fmla="*/ 601134 w 2499723"/>
                <a:gd name="connsiteY5" fmla="*/ 1127182 h 1195079"/>
                <a:gd name="connsiteX6" fmla="*/ 0 w 2499723"/>
                <a:gd name="connsiteY6" fmla="*/ 475249 h 1195079"/>
                <a:gd name="connsiteX0" fmla="*/ 533400 w 2499723"/>
                <a:gd name="connsiteY0" fmla="*/ 34981 h 1195079"/>
                <a:gd name="connsiteX1" fmla="*/ 1490132 w 2499723"/>
                <a:gd name="connsiteY1" fmla="*/ 51915 h 1195079"/>
                <a:gd name="connsiteX2" fmla="*/ 2226733 w 2499723"/>
                <a:gd name="connsiteY2" fmla="*/ 644582 h 1195079"/>
                <a:gd name="connsiteX3" fmla="*/ 2472266 w 2499723"/>
                <a:gd name="connsiteY3" fmla="*/ 322848 h 1195079"/>
                <a:gd name="connsiteX4" fmla="*/ 1447801 w 2499723"/>
                <a:gd name="connsiteY4" fmla="*/ 1076381 h 1195079"/>
                <a:gd name="connsiteX5" fmla="*/ 601134 w 2499723"/>
                <a:gd name="connsiteY5" fmla="*/ 1127182 h 1195079"/>
                <a:gd name="connsiteX6" fmla="*/ 0 w 2499723"/>
                <a:gd name="connsiteY6" fmla="*/ 475249 h 1195079"/>
                <a:gd name="connsiteX7" fmla="*/ 533400 w 2499723"/>
                <a:gd name="connsiteY7" fmla="*/ 34981 h 1195079"/>
                <a:gd name="connsiteX0" fmla="*/ 568794 w 2535117"/>
                <a:gd name="connsiteY0" fmla="*/ 34981 h 1195079"/>
                <a:gd name="connsiteX1" fmla="*/ 1525526 w 2535117"/>
                <a:gd name="connsiteY1" fmla="*/ 51915 h 1195079"/>
                <a:gd name="connsiteX2" fmla="*/ 2262127 w 2535117"/>
                <a:gd name="connsiteY2" fmla="*/ 644582 h 1195079"/>
                <a:gd name="connsiteX3" fmla="*/ 2507660 w 2535117"/>
                <a:gd name="connsiteY3" fmla="*/ 322848 h 1195079"/>
                <a:gd name="connsiteX4" fmla="*/ 1483195 w 2535117"/>
                <a:gd name="connsiteY4" fmla="*/ 1076381 h 1195079"/>
                <a:gd name="connsiteX5" fmla="*/ 636528 w 2535117"/>
                <a:gd name="connsiteY5" fmla="*/ 1127182 h 1195079"/>
                <a:gd name="connsiteX6" fmla="*/ 35394 w 2535117"/>
                <a:gd name="connsiteY6" fmla="*/ 475249 h 1195079"/>
                <a:gd name="connsiteX7" fmla="*/ 568794 w 2535117"/>
                <a:gd name="connsiteY7" fmla="*/ 34981 h 1195079"/>
                <a:gd name="connsiteX0" fmla="*/ 533405 w 2499728"/>
                <a:gd name="connsiteY0" fmla="*/ 34981 h 1195079"/>
                <a:gd name="connsiteX1" fmla="*/ 1490137 w 2499728"/>
                <a:gd name="connsiteY1" fmla="*/ 51915 h 1195079"/>
                <a:gd name="connsiteX2" fmla="*/ 2226738 w 2499728"/>
                <a:gd name="connsiteY2" fmla="*/ 644582 h 1195079"/>
                <a:gd name="connsiteX3" fmla="*/ 2472271 w 2499728"/>
                <a:gd name="connsiteY3" fmla="*/ 322848 h 1195079"/>
                <a:gd name="connsiteX4" fmla="*/ 1447806 w 2499728"/>
                <a:gd name="connsiteY4" fmla="*/ 1076381 h 1195079"/>
                <a:gd name="connsiteX5" fmla="*/ 541872 w 2499728"/>
                <a:gd name="connsiteY5" fmla="*/ 1127182 h 1195079"/>
                <a:gd name="connsiteX6" fmla="*/ 5 w 2499728"/>
                <a:gd name="connsiteY6" fmla="*/ 475249 h 1195079"/>
                <a:gd name="connsiteX7" fmla="*/ 533405 w 2499728"/>
                <a:gd name="connsiteY7" fmla="*/ 34981 h 1195079"/>
                <a:gd name="connsiteX0" fmla="*/ 533405 w 2499728"/>
                <a:gd name="connsiteY0" fmla="*/ 34981 h 1168522"/>
                <a:gd name="connsiteX1" fmla="*/ 1490137 w 2499728"/>
                <a:gd name="connsiteY1" fmla="*/ 51915 h 1168522"/>
                <a:gd name="connsiteX2" fmla="*/ 2226738 w 2499728"/>
                <a:gd name="connsiteY2" fmla="*/ 644582 h 1168522"/>
                <a:gd name="connsiteX3" fmla="*/ 2472271 w 2499728"/>
                <a:gd name="connsiteY3" fmla="*/ 322848 h 1168522"/>
                <a:gd name="connsiteX4" fmla="*/ 1447806 w 2499728"/>
                <a:gd name="connsiteY4" fmla="*/ 1076381 h 1168522"/>
                <a:gd name="connsiteX5" fmla="*/ 541872 w 2499728"/>
                <a:gd name="connsiteY5" fmla="*/ 1127182 h 1168522"/>
                <a:gd name="connsiteX6" fmla="*/ 5 w 2499728"/>
                <a:gd name="connsiteY6" fmla="*/ 475249 h 1168522"/>
                <a:gd name="connsiteX7" fmla="*/ 533405 w 2499728"/>
                <a:gd name="connsiteY7" fmla="*/ 34981 h 1168522"/>
                <a:gd name="connsiteX0" fmla="*/ 533405 w 2496144"/>
                <a:gd name="connsiteY0" fmla="*/ 34981 h 1191091"/>
                <a:gd name="connsiteX1" fmla="*/ 1490137 w 2496144"/>
                <a:gd name="connsiteY1" fmla="*/ 51915 h 1191091"/>
                <a:gd name="connsiteX2" fmla="*/ 2226738 w 2496144"/>
                <a:gd name="connsiteY2" fmla="*/ 644582 h 1191091"/>
                <a:gd name="connsiteX3" fmla="*/ 2472271 w 2496144"/>
                <a:gd name="connsiteY3" fmla="*/ 322848 h 1191091"/>
                <a:gd name="connsiteX4" fmla="*/ 1515539 w 2496144"/>
                <a:gd name="connsiteY4" fmla="*/ 1067914 h 1191091"/>
                <a:gd name="connsiteX5" fmla="*/ 541872 w 2496144"/>
                <a:gd name="connsiteY5" fmla="*/ 1127182 h 1191091"/>
                <a:gd name="connsiteX6" fmla="*/ 5 w 2496144"/>
                <a:gd name="connsiteY6" fmla="*/ 475249 h 1191091"/>
                <a:gd name="connsiteX7" fmla="*/ 533405 w 2496144"/>
                <a:gd name="connsiteY7" fmla="*/ 34981 h 1191091"/>
                <a:gd name="connsiteX0" fmla="*/ 533405 w 2496144"/>
                <a:gd name="connsiteY0" fmla="*/ 34981 h 1159843"/>
                <a:gd name="connsiteX1" fmla="*/ 1490137 w 2496144"/>
                <a:gd name="connsiteY1" fmla="*/ 51915 h 1159843"/>
                <a:gd name="connsiteX2" fmla="*/ 2226738 w 2496144"/>
                <a:gd name="connsiteY2" fmla="*/ 644582 h 1159843"/>
                <a:gd name="connsiteX3" fmla="*/ 2472271 w 2496144"/>
                <a:gd name="connsiteY3" fmla="*/ 322848 h 1159843"/>
                <a:gd name="connsiteX4" fmla="*/ 1515539 w 2496144"/>
                <a:gd name="connsiteY4" fmla="*/ 1067914 h 1159843"/>
                <a:gd name="connsiteX5" fmla="*/ 541872 w 2496144"/>
                <a:gd name="connsiteY5" fmla="*/ 1127182 h 1159843"/>
                <a:gd name="connsiteX6" fmla="*/ 5 w 2496144"/>
                <a:gd name="connsiteY6" fmla="*/ 475249 h 1159843"/>
                <a:gd name="connsiteX7" fmla="*/ 533405 w 2496144"/>
                <a:gd name="connsiteY7" fmla="*/ 34981 h 1159843"/>
                <a:gd name="connsiteX0" fmla="*/ 533405 w 2496144"/>
                <a:gd name="connsiteY0" fmla="*/ 34981 h 1161060"/>
                <a:gd name="connsiteX1" fmla="*/ 1490137 w 2496144"/>
                <a:gd name="connsiteY1" fmla="*/ 51915 h 1161060"/>
                <a:gd name="connsiteX2" fmla="*/ 2226738 w 2496144"/>
                <a:gd name="connsiteY2" fmla="*/ 644582 h 1161060"/>
                <a:gd name="connsiteX3" fmla="*/ 2472271 w 2496144"/>
                <a:gd name="connsiteY3" fmla="*/ 322848 h 1161060"/>
                <a:gd name="connsiteX4" fmla="*/ 1515539 w 2496144"/>
                <a:gd name="connsiteY4" fmla="*/ 1067914 h 1161060"/>
                <a:gd name="connsiteX5" fmla="*/ 541872 w 2496144"/>
                <a:gd name="connsiteY5" fmla="*/ 1084848 h 1161060"/>
                <a:gd name="connsiteX6" fmla="*/ 5 w 2496144"/>
                <a:gd name="connsiteY6" fmla="*/ 475249 h 1161060"/>
                <a:gd name="connsiteX7" fmla="*/ 533405 w 2496144"/>
                <a:gd name="connsiteY7" fmla="*/ 34981 h 1161060"/>
                <a:gd name="connsiteX0" fmla="*/ 533409 w 2496148"/>
                <a:gd name="connsiteY0" fmla="*/ 34981 h 1135241"/>
                <a:gd name="connsiteX1" fmla="*/ 1490141 w 2496148"/>
                <a:gd name="connsiteY1" fmla="*/ 51915 h 1135241"/>
                <a:gd name="connsiteX2" fmla="*/ 2226742 w 2496148"/>
                <a:gd name="connsiteY2" fmla="*/ 644582 h 1135241"/>
                <a:gd name="connsiteX3" fmla="*/ 2472275 w 2496148"/>
                <a:gd name="connsiteY3" fmla="*/ 322848 h 1135241"/>
                <a:gd name="connsiteX4" fmla="*/ 1515543 w 2496148"/>
                <a:gd name="connsiteY4" fmla="*/ 1067914 h 1135241"/>
                <a:gd name="connsiteX5" fmla="*/ 541876 w 2496148"/>
                <a:gd name="connsiteY5" fmla="*/ 1084848 h 1135241"/>
                <a:gd name="connsiteX6" fmla="*/ 9 w 2496148"/>
                <a:gd name="connsiteY6" fmla="*/ 475249 h 1135241"/>
                <a:gd name="connsiteX7" fmla="*/ 533409 w 2496148"/>
                <a:gd name="connsiteY7" fmla="*/ 34981 h 1135241"/>
                <a:gd name="connsiteX0" fmla="*/ 533409 w 2496148"/>
                <a:gd name="connsiteY0" fmla="*/ 34981 h 1090949"/>
                <a:gd name="connsiteX1" fmla="*/ 1490141 w 2496148"/>
                <a:gd name="connsiteY1" fmla="*/ 51915 h 1090949"/>
                <a:gd name="connsiteX2" fmla="*/ 2226742 w 2496148"/>
                <a:gd name="connsiteY2" fmla="*/ 644582 h 1090949"/>
                <a:gd name="connsiteX3" fmla="*/ 2472275 w 2496148"/>
                <a:gd name="connsiteY3" fmla="*/ 322848 h 1090949"/>
                <a:gd name="connsiteX4" fmla="*/ 1515543 w 2496148"/>
                <a:gd name="connsiteY4" fmla="*/ 1067914 h 1090949"/>
                <a:gd name="connsiteX5" fmla="*/ 541876 w 2496148"/>
                <a:gd name="connsiteY5" fmla="*/ 1084848 h 1090949"/>
                <a:gd name="connsiteX6" fmla="*/ 9 w 2496148"/>
                <a:gd name="connsiteY6" fmla="*/ 475249 h 1090949"/>
                <a:gd name="connsiteX7" fmla="*/ 533409 w 2496148"/>
                <a:gd name="connsiteY7" fmla="*/ 34981 h 1090949"/>
                <a:gd name="connsiteX0" fmla="*/ 536026 w 2498765"/>
                <a:gd name="connsiteY0" fmla="*/ 34981 h 1131753"/>
                <a:gd name="connsiteX1" fmla="*/ 1492758 w 2498765"/>
                <a:gd name="connsiteY1" fmla="*/ 51915 h 1131753"/>
                <a:gd name="connsiteX2" fmla="*/ 2229359 w 2498765"/>
                <a:gd name="connsiteY2" fmla="*/ 644582 h 1131753"/>
                <a:gd name="connsiteX3" fmla="*/ 2474892 w 2498765"/>
                <a:gd name="connsiteY3" fmla="*/ 322848 h 1131753"/>
                <a:gd name="connsiteX4" fmla="*/ 1518160 w 2498765"/>
                <a:gd name="connsiteY4" fmla="*/ 1067914 h 1131753"/>
                <a:gd name="connsiteX5" fmla="*/ 519093 w 2498765"/>
                <a:gd name="connsiteY5" fmla="*/ 1076382 h 1131753"/>
                <a:gd name="connsiteX6" fmla="*/ 2626 w 2498765"/>
                <a:gd name="connsiteY6" fmla="*/ 475249 h 1131753"/>
                <a:gd name="connsiteX7" fmla="*/ 536026 w 2498765"/>
                <a:gd name="connsiteY7" fmla="*/ 34981 h 1131753"/>
                <a:gd name="connsiteX0" fmla="*/ 536026 w 2474913"/>
                <a:gd name="connsiteY0" fmla="*/ 12253 h 1109025"/>
                <a:gd name="connsiteX1" fmla="*/ 1492758 w 2474913"/>
                <a:gd name="connsiteY1" fmla="*/ 29187 h 1109025"/>
                <a:gd name="connsiteX2" fmla="*/ 2474892 w 2474913"/>
                <a:gd name="connsiteY2" fmla="*/ 300120 h 1109025"/>
                <a:gd name="connsiteX3" fmla="*/ 1518160 w 2474913"/>
                <a:gd name="connsiteY3" fmla="*/ 1045186 h 1109025"/>
                <a:gd name="connsiteX4" fmla="*/ 519093 w 2474913"/>
                <a:gd name="connsiteY4" fmla="*/ 1053654 h 1109025"/>
                <a:gd name="connsiteX5" fmla="*/ 2626 w 2474913"/>
                <a:gd name="connsiteY5" fmla="*/ 452521 h 1109025"/>
                <a:gd name="connsiteX6" fmla="*/ 536026 w 2474913"/>
                <a:gd name="connsiteY6" fmla="*/ 12253 h 1109025"/>
                <a:gd name="connsiteX0" fmla="*/ 536026 w 1933096"/>
                <a:gd name="connsiteY0" fmla="*/ 21590 h 1108517"/>
                <a:gd name="connsiteX1" fmla="*/ 1492758 w 1933096"/>
                <a:gd name="connsiteY1" fmla="*/ 38524 h 1108517"/>
                <a:gd name="connsiteX2" fmla="*/ 1933025 w 1933096"/>
                <a:gd name="connsiteY2" fmla="*/ 444924 h 1108517"/>
                <a:gd name="connsiteX3" fmla="*/ 1518160 w 1933096"/>
                <a:gd name="connsiteY3" fmla="*/ 1054523 h 1108517"/>
                <a:gd name="connsiteX4" fmla="*/ 519093 w 1933096"/>
                <a:gd name="connsiteY4" fmla="*/ 1062991 h 1108517"/>
                <a:gd name="connsiteX5" fmla="*/ 2626 w 1933096"/>
                <a:gd name="connsiteY5" fmla="*/ 461858 h 1108517"/>
                <a:gd name="connsiteX6" fmla="*/ 536026 w 1933096"/>
                <a:gd name="connsiteY6" fmla="*/ 21590 h 1108517"/>
                <a:gd name="connsiteX0" fmla="*/ 533438 w 1930506"/>
                <a:gd name="connsiteY0" fmla="*/ 21590 h 1062475"/>
                <a:gd name="connsiteX1" fmla="*/ 1490170 w 1930506"/>
                <a:gd name="connsiteY1" fmla="*/ 38524 h 1062475"/>
                <a:gd name="connsiteX2" fmla="*/ 1930437 w 1930506"/>
                <a:gd name="connsiteY2" fmla="*/ 444924 h 1062475"/>
                <a:gd name="connsiteX3" fmla="*/ 1515572 w 1930506"/>
                <a:gd name="connsiteY3" fmla="*/ 1054523 h 1062475"/>
                <a:gd name="connsiteX4" fmla="*/ 558838 w 1930506"/>
                <a:gd name="connsiteY4" fmla="*/ 800525 h 1062475"/>
                <a:gd name="connsiteX5" fmla="*/ 38 w 1930506"/>
                <a:gd name="connsiteY5" fmla="*/ 461858 h 1062475"/>
                <a:gd name="connsiteX6" fmla="*/ 533438 w 1930506"/>
                <a:gd name="connsiteY6" fmla="*/ 21590 h 1062475"/>
                <a:gd name="connsiteX0" fmla="*/ 533438 w 1931653"/>
                <a:gd name="connsiteY0" fmla="*/ 21590 h 843922"/>
                <a:gd name="connsiteX1" fmla="*/ 1490170 w 1931653"/>
                <a:gd name="connsiteY1" fmla="*/ 38524 h 843922"/>
                <a:gd name="connsiteX2" fmla="*/ 1930437 w 1931653"/>
                <a:gd name="connsiteY2" fmla="*/ 444924 h 843922"/>
                <a:gd name="connsiteX3" fmla="*/ 1583306 w 1931653"/>
                <a:gd name="connsiteY3" fmla="*/ 800523 h 843922"/>
                <a:gd name="connsiteX4" fmla="*/ 558838 w 1931653"/>
                <a:gd name="connsiteY4" fmla="*/ 800525 h 843922"/>
                <a:gd name="connsiteX5" fmla="*/ 38 w 1931653"/>
                <a:gd name="connsiteY5" fmla="*/ 461858 h 843922"/>
                <a:gd name="connsiteX6" fmla="*/ 533438 w 1931653"/>
                <a:gd name="connsiteY6" fmla="*/ 21590 h 843922"/>
                <a:gd name="connsiteX0" fmla="*/ 533438 w 1952781"/>
                <a:gd name="connsiteY0" fmla="*/ 21590 h 829812"/>
                <a:gd name="connsiteX1" fmla="*/ 1490170 w 1952781"/>
                <a:gd name="connsiteY1" fmla="*/ 38524 h 829812"/>
                <a:gd name="connsiteX2" fmla="*/ 1930437 w 1952781"/>
                <a:gd name="connsiteY2" fmla="*/ 444924 h 829812"/>
                <a:gd name="connsiteX3" fmla="*/ 1583306 w 1952781"/>
                <a:gd name="connsiteY3" fmla="*/ 800523 h 829812"/>
                <a:gd name="connsiteX4" fmla="*/ 558838 w 1952781"/>
                <a:gd name="connsiteY4" fmla="*/ 800525 h 829812"/>
                <a:gd name="connsiteX5" fmla="*/ 38 w 1952781"/>
                <a:gd name="connsiteY5" fmla="*/ 461858 h 829812"/>
                <a:gd name="connsiteX6" fmla="*/ 533438 w 1952781"/>
                <a:gd name="connsiteY6" fmla="*/ 21590 h 829812"/>
                <a:gd name="connsiteX0" fmla="*/ 533622 w 1952965"/>
                <a:gd name="connsiteY0" fmla="*/ 21590 h 812189"/>
                <a:gd name="connsiteX1" fmla="*/ 1490354 w 1952965"/>
                <a:gd name="connsiteY1" fmla="*/ 38524 h 812189"/>
                <a:gd name="connsiteX2" fmla="*/ 1930621 w 1952965"/>
                <a:gd name="connsiteY2" fmla="*/ 444924 h 812189"/>
                <a:gd name="connsiteX3" fmla="*/ 1583490 w 1952965"/>
                <a:gd name="connsiteY3" fmla="*/ 800523 h 812189"/>
                <a:gd name="connsiteX4" fmla="*/ 559022 w 1952965"/>
                <a:gd name="connsiteY4" fmla="*/ 800525 h 812189"/>
                <a:gd name="connsiteX5" fmla="*/ 222 w 1952965"/>
                <a:gd name="connsiteY5" fmla="*/ 461858 h 812189"/>
                <a:gd name="connsiteX6" fmla="*/ 533622 w 1952965"/>
                <a:gd name="connsiteY6" fmla="*/ 21590 h 812189"/>
                <a:gd name="connsiteX0" fmla="*/ 533622 w 1952965"/>
                <a:gd name="connsiteY0" fmla="*/ 22907 h 813506"/>
                <a:gd name="connsiteX1" fmla="*/ 1490354 w 1952965"/>
                <a:gd name="connsiteY1" fmla="*/ 39841 h 813506"/>
                <a:gd name="connsiteX2" fmla="*/ 1930621 w 1952965"/>
                <a:gd name="connsiteY2" fmla="*/ 446241 h 813506"/>
                <a:gd name="connsiteX3" fmla="*/ 1583490 w 1952965"/>
                <a:gd name="connsiteY3" fmla="*/ 801840 h 813506"/>
                <a:gd name="connsiteX4" fmla="*/ 559022 w 1952965"/>
                <a:gd name="connsiteY4" fmla="*/ 801842 h 813506"/>
                <a:gd name="connsiteX5" fmla="*/ 222 w 1952965"/>
                <a:gd name="connsiteY5" fmla="*/ 463175 h 813506"/>
                <a:gd name="connsiteX6" fmla="*/ 533622 w 1952965"/>
                <a:gd name="connsiteY6" fmla="*/ 22907 h 813506"/>
                <a:gd name="connsiteX0" fmla="*/ 533622 w 1952965"/>
                <a:gd name="connsiteY0" fmla="*/ 5057 h 795656"/>
                <a:gd name="connsiteX1" fmla="*/ 1490354 w 1952965"/>
                <a:gd name="connsiteY1" fmla="*/ 21991 h 795656"/>
                <a:gd name="connsiteX2" fmla="*/ 1930621 w 1952965"/>
                <a:gd name="connsiteY2" fmla="*/ 428391 h 795656"/>
                <a:gd name="connsiteX3" fmla="*/ 1583490 w 1952965"/>
                <a:gd name="connsiteY3" fmla="*/ 783990 h 795656"/>
                <a:gd name="connsiteX4" fmla="*/ 559022 w 1952965"/>
                <a:gd name="connsiteY4" fmla="*/ 783992 h 795656"/>
                <a:gd name="connsiteX5" fmla="*/ 222 w 1952965"/>
                <a:gd name="connsiteY5" fmla="*/ 445325 h 795656"/>
                <a:gd name="connsiteX6" fmla="*/ 533622 w 1952965"/>
                <a:gd name="connsiteY6" fmla="*/ 5057 h 795656"/>
                <a:gd name="connsiteX0" fmla="*/ 533622 w 1982371"/>
                <a:gd name="connsiteY0" fmla="*/ 22907 h 831606"/>
                <a:gd name="connsiteX1" fmla="*/ 1490354 w 1982371"/>
                <a:gd name="connsiteY1" fmla="*/ 39841 h 831606"/>
                <a:gd name="connsiteX2" fmla="*/ 1981421 w 1982371"/>
                <a:gd name="connsiteY2" fmla="*/ 446241 h 831606"/>
                <a:gd name="connsiteX3" fmla="*/ 1583490 w 1982371"/>
                <a:gd name="connsiteY3" fmla="*/ 801840 h 831606"/>
                <a:gd name="connsiteX4" fmla="*/ 559022 w 1982371"/>
                <a:gd name="connsiteY4" fmla="*/ 801842 h 831606"/>
                <a:gd name="connsiteX5" fmla="*/ 222 w 1982371"/>
                <a:gd name="connsiteY5" fmla="*/ 463175 h 831606"/>
                <a:gd name="connsiteX6" fmla="*/ 533622 w 1982371"/>
                <a:gd name="connsiteY6" fmla="*/ 22907 h 831606"/>
                <a:gd name="connsiteX0" fmla="*/ 533622 w 1981426"/>
                <a:gd name="connsiteY0" fmla="*/ 22907 h 831606"/>
                <a:gd name="connsiteX1" fmla="*/ 1490354 w 1981426"/>
                <a:gd name="connsiteY1" fmla="*/ 39841 h 831606"/>
                <a:gd name="connsiteX2" fmla="*/ 1981421 w 1981426"/>
                <a:gd name="connsiteY2" fmla="*/ 446241 h 831606"/>
                <a:gd name="connsiteX3" fmla="*/ 1583490 w 1981426"/>
                <a:gd name="connsiteY3" fmla="*/ 801840 h 831606"/>
                <a:gd name="connsiteX4" fmla="*/ 559022 w 1981426"/>
                <a:gd name="connsiteY4" fmla="*/ 801842 h 831606"/>
                <a:gd name="connsiteX5" fmla="*/ 222 w 1981426"/>
                <a:gd name="connsiteY5" fmla="*/ 463175 h 831606"/>
                <a:gd name="connsiteX6" fmla="*/ 533622 w 1981426"/>
                <a:gd name="connsiteY6" fmla="*/ 22907 h 831606"/>
                <a:gd name="connsiteX0" fmla="*/ 533622 w 1981426"/>
                <a:gd name="connsiteY0" fmla="*/ 22907 h 831606"/>
                <a:gd name="connsiteX1" fmla="*/ 1490354 w 1981426"/>
                <a:gd name="connsiteY1" fmla="*/ 39841 h 831606"/>
                <a:gd name="connsiteX2" fmla="*/ 1981421 w 1981426"/>
                <a:gd name="connsiteY2" fmla="*/ 446241 h 831606"/>
                <a:gd name="connsiteX3" fmla="*/ 1583490 w 1981426"/>
                <a:gd name="connsiteY3" fmla="*/ 801840 h 831606"/>
                <a:gd name="connsiteX4" fmla="*/ 559022 w 1981426"/>
                <a:gd name="connsiteY4" fmla="*/ 801842 h 831606"/>
                <a:gd name="connsiteX5" fmla="*/ 222 w 1981426"/>
                <a:gd name="connsiteY5" fmla="*/ 463175 h 831606"/>
                <a:gd name="connsiteX6" fmla="*/ 533622 w 1981426"/>
                <a:gd name="connsiteY6" fmla="*/ 22907 h 831606"/>
                <a:gd name="connsiteX0" fmla="*/ 524981 w 1972785"/>
                <a:gd name="connsiteY0" fmla="*/ 41729 h 867253"/>
                <a:gd name="connsiteX1" fmla="*/ 1481713 w 1972785"/>
                <a:gd name="connsiteY1" fmla="*/ 58663 h 867253"/>
                <a:gd name="connsiteX2" fmla="*/ 1972780 w 1972785"/>
                <a:gd name="connsiteY2" fmla="*/ 465063 h 867253"/>
                <a:gd name="connsiteX3" fmla="*/ 1574849 w 1972785"/>
                <a:gd name="connsiteY3" fmla="*/ 820662 h 867253"/>
                <a:gd name="connsiteX4" fmla="*/ 550381 w 1972785"/>
                <a:gd name="connsiteY4" fmla="*/ 820664 h 867253"/>
                <a:gd name="connsiteX5" fmla="*/ 48 w 1972785"/>
                <a:gd name="connsiteY5" fmla="*/ 431197 h 867253"/>
                <a:gd name="connsiteX6" fmla="*/ 524981 w 1972785"/>
                <a:gd name="connsiteY6" fmla="*/ 41729 h 867253"/>
                <a:gd name="connsiteX0" fmla="*/ 524981 w 1973025"/>
                <a:gd name="connsiteY0" fmla="*/ 41729 h 862807"/>
                <a:gd name="connsiteX1" fmla="*/ 1481713 w 1973025"/>
                <a:gd name="connsiteY1" fmla="*/ 58663 h 862807"/>
                <a:gd name="connsiteX2" fmla="*/ 1972780 w 1973025"/>
                <a:gd name="connsiteY2" fmla="*/ 465063 h 862807"/>
                <a:gd name="connsiteX3" fmla="*/ 1532516 w 1973025"/>
                <a:gd name="connsiteY3" fmla="*/ 812195 h 862807"/>
                <a:gd name="connsiteX4" fmla="*/ 550381 w 1973025"/>
                <a:gd name="connsiteY4" fmla="*/ 820664 h 862807"/>
                <a:gd name="connsiteX5" fmla="*/ 48 w 1973025"/>
                <a:gd name="connsiteY5" fmla="*/ 431197 h 862807"/>
                <a:gd name="connsiteX6" fmla="*/ 524981 w 1973025"/>
                <a:gd name="connsiteY6" fmla="*/ 41729 h 862807"/>
                <a:gd name="connsiteX0" fmla="*/ 524981 w 1973025"/>
                <a:gd name="connsiteY0" fmla="*/ 41729 h 842043"/>
                <a:gd name="connsiteX1" fmla="*/ 1481713 w 1973025"/>
                <a:gd name="connsiteY1" fmla="*/ 58663 h 842043"/>
                <a:gd name="connsiteX2" fmla="*/ 1972780 w 1973025"/>
                <a:gd name="connsiteY2" fmla="*/ 465063 h 842043"/>
                <a:gd name="connsiteX3" fmla="*/ 1532516 w 1973025"/>
                <a:gd name="connsiteY3" fmla="*/ 812195 h 842043"/>
                <a:gd name="connsiteX4" fmla="*/ 550381 w 1973025"/>
                <a:gd name="connsiteY4" fmla="*/ 820664 h 842043"/>
                <a:gd name="connsiteX5" fmla="*/ 48 w 1973025"/>
                <a:gd name="connsiteY5" fmla="*/ 431197 h 842043"/>
                <a:gd name="connsiteX6" fmla="*/ 524981 w 1973025"/>
                <a:gd name="connsiteY6" fmla="*/ 41729 h 842043"/>
                <a:gd name="connsiteX0" fmla="*/ 524981 w 1973045"/>
                <a:gd name="connsiteY0" fmla="*/ 41729 h 824449"/>
                <a:gd name="connsiteX1" fmla="*/ 1481713 w 1973045"/>
                <a:gd name="connsiteY1" fmla="*/ 58663 h 824449"/>
                <a:gd name="connsiteX2" fmla="*/ 1972780 w 1973045"/>
                <a:gd name="connsiteY2" fmla="*/ 465063 h 824449"/>
                <a:gd name="connsiteX3" fmla="*/ 1532516 w 1973045"/>
                <a:gd name="connsiteY3" fmla="*/ 812195 h 824449"/>
                <a:gd name="connsiteX4" fmla="*/ 550381 w 1973045"/>
                <a:gd name="connsiteY4" fmla="*/ 820664 h 824449"/>
                <a:gd name="connsiteX5" fmla="*/ 48 w 1973045"/>
                <a:gd name="connsiteY5" fmla="*/ 431197 h 824449"/>
                <a:gd name="connsiteX6" fmla="*/ 524981 w 1973045"/>
                <a:gd name="connsiteY6" fmla="*/ 41729 h 824449"/>
                <a:gd name="connsiteX0" fmla="*/ 524981 w 1973045"/>
                <a:gd name="connsiteY0" fmla="*/ 22863 h 805583"/>
                <a:gd name="connsiteX1" fmla="*/ 1481713 w 1973045"/>
                <a:gd name="connsiteY1" fmla="*/ 39797 h 805583"/>
                <a:gd name="connsiteX2" fmla="*/ 1972780 w 1973045"/>
                <a:gd name="connsiteY2" fmla="*/ 446197 h 805583"/>
                <a:gd name="connsiteX3" fmla="*/ 1532516 w 1973045"/>
                <a:gd name="connsiteY3" fmla="*/ 793329 h 805583"/>
                <a:gd name="connsiteX4" fmla="*/ 550381 w 1973045"/>
                <a:gd name="connsiteY4" fmla="*/ 801798 h 805583"/>
                <a:gd name="connsiteX5" fmla="*/ 48 w 1973045"/>
                <a:gd name="connsiteY5" fmla="*/ 412331 h 805583"/>
                <a:gd name="connsiteX6" fmla="*/ 524981 w 1973045"/>
                <a:gd name="connsiteY6" fmla="*/ 22863 h 805583"/>
                <a:gd name="connsiteX0" fmla="*/ 524997 w 1973061"/>
                <a:gd name="connsiteY0" fmla="*/ 5292 h 788012"/>
                <a:gd name="connsiteX1" fmla="*/ 1481729 w 1973061"/>
                <a:gd name="connsiteY1" fmla="*/ 22226 h 788012"/>
                <a:gd name="connsiteX2" fmla="*/ 1972796 w 1973061"/>
                <a:gd name="connsiteY2" fmla="*/ 428626 h 788012"/>
                <a:gd name="connsiteX3" fmla="*/ 1532532 w 1973061"/>
                <a:gd name="connsiteY3" fmla="*/ 775758 h 788012"/>
                <a:gd name="connsiteX4" fmla="*/ 550397 w 1973061"/>
                <a:gd name="connsiteY4" fmla="*/ 784227 h 788012"/>
                <a:gd name="connsiteX5" fmla="*/ 64 w 1973061"/>
                <a:gd name="connsiteY5" fmla="*/ 394760 h 788012"/>
                <a:gd name="connsiteX6" fmla="*/ 524997 w 1973061"/>
                <a:gd name="connsiteY6" fmla="*/ 5292 h 788012"/>
                <a:gd name="connsiteX0" fmla="*/ 526419 w 1974483"/>
                <a:gd name="connsiteY0" fmla="*/ 5292 h 788012"/>
                <a:gd name="connsiteX1" fmla="*/ 1483151 w 1974483"/>
                <a:gd name="connsiteY1" fmla="*/ 22226 h 788012"/>
                <a:gd name="connsiteX2" fmla="*/ 1974218 w 1974483"/>
                <a:gd name="connsiteY2" fmla="*/ 428626 h 788012"/>
                <a:gd name="connsiteX3" fmla="*/ 1533954 w 1974483"/>
                <a:gd name="connsiteY3" fmla="*/ 775758 h 788012"/>
                <a:gd name="connsiteX4" fmla="*/ 551819 w 1974483"/>
                <a:gd name="connsiteY4" fmla="*/ 784227 h 788012"/>
                <a:gd name="connsiteX5" fmla="*/ 1486 w 1974483"/>
                <a:gd name="connsiteY5" fmla="*/ 394760 h 788012"/>
                <a:gd name="connsiteX6" fmla="*/ 526419 w 1974483"/>
                <a:gd name="connsiteY6" fmla="*/ 5292 h 788012"/>
                <a:gd name="connsiteX0" fmla="*/ 524998 w 1973062"/>
                <a:gd name="connsiteY0" fmla="*/ 5292 h 788012"/>
                <a:gd name="connsiteX1" fmla="*/ 1481730 w 1973062"/>
                <a:gd name="connsiteY1" fmla="*/ 22226 h 788012"/>
                <a:gd name="connsiteX2" fmla="*/ 1972797 w 1973062"/>
                <a:gd name="connsiteY2" fmla="*/ 428626 h 788012"/>
                <a:gd name="connsiteX3" fmla="*/ 1532533 w 1973062"/>
                <a:gd name="connsiteY3" fmla="*/ 775758 h 788012"/>
                <a:gd name="connsiteX4" fmla="*/ 550398 w 1973062"/>
                <a:gd name="connsiteY4" fmla="*/ 784227 h 788012"/>
                <a:gd name="connsiteX5" fmla="*/ 65 w 1973062"/>
                <a:gd name="connsiteY5" fmla="*/ 394760 h 788012"/>
                <a:gd name="connsiteX6" fmla="*/ 524998 w 1973062"/>
                <a:gd name="connsiteY6" fmla="*/ 5292 h 788012"/>
                <a:gd name="connsiteX0" fmla="*/ 524998 w 1973062"/>
                <a:gd name="connsiteY0" fmla="*/ 5292 h 788012"/>
                <a:gd name="connsiteX1" fmla="*/ 1481730 w 1973062"/>
                <a:gd name="connsiteY1" fmla="*/ 22226 h 788012"/>
                <a:gd name="connsiteX2" fmla="*/ 1972797 w 1973062"/>
                <a:gd name="connsiteY2" fmla="*/ 428626 h 788012"/>
                <a:gd name="connsiteX3" fmla="*/ 1532533 w 1973062"/>
                <a:gd name="connsiteY3" fmla="*/ 775758 h 788012"/>
                <a:gd name="connsiteX4" fmla="*/ 550398 w 1973062"/>
                <a:gd name="connsiteY4" fmla="*/ 784227 h 788012"/>
                <a:gd name="connsiteX5" fmla="*/ 65 w 1973062"/>
                <a:gd name="connsiteY5" fmla="*/ 394760 h 788012"/>
                <a:gd name="connsiteX6" fmla="*/ 524998 w 1973062"/>
                <a:gd name="connsiteY6" fmla="*/ 5292 h 788012"/>
                <a:gd name="connsiteX0" fmla="*/ 524998 w 1973062"/>
                <a:gd name="connsiteY0" fmla="*/ 2321 h 785041"/>
                <a:gd name="connsiteX1" fmla="*/ 1481730 w 1973062"/>
                <a:gd name="connsiteY1" fmla="*/ 19255 h 785041"/>
                <a:gd name="connsiteX2" fmla="*/ 1972797 w 1973062"/>
                <a:gd name="connsiteY2" fmla="*/ 425655 h 785041"/>
                <a:gd name="connsiteX3" fmla="*/ 1532533 w 1973062"/>
                <a:gd name="connsiteY3" fmla="*/ 772787 h 785041"/>
                <a:gd name="connsiteX4" fmla="*/ 550398 w 1973062"/>
                <a:gd name="connsiteY4" fmla="*/ 781256 h 785041"/>
                <a:gd name="connsiteX5" fmla="*/ 65 w 1973062"/>
                <a:gd name="connsiteY5" fmla="*/ 391789 h 785041"/>
                <a:gd name="connsiteX6" fmla="*/ 524998 w 1973062"/>
                <a:gd name="connsiteY6" fmla="*/ 2321 h 785041"/>
                <a:gd name="connsiteX0" fmla="*/ 524998 w 1973062"/>
                <a:gd name="connsiteY0" fmla="*/ 3722 h 786442"/>
                <a:gd name="connsiteX1" fmla="*/ 1481730 w 1973062"/>
                <a:gd name="connsiteY1" fmla="*/ 20656 h 786442"/>
                <a:gd name="connsiteX2" fmla="*/ 1972797 w 1973062"/>
                <a:gd name="connsiteY2" fmla="*/ 427056 h 786442"/>
                <a:gd name="connsiteX3" fmla="*/ 1532533 w 1973062"/>
                <a:gd name="connsiteY3" fmla="*/ 774188 h 786442"/>
                <a:gd name="connsiteX4" fmla="*/ 550398 w 1973062"/>
                <a:gd name="connsiteY4" fmla="*/ 782657 h 786442"/>
                <a:gd name="connsiteX5" fmla="*/ 65 w 1973062"/>
                <a:gd name="connsiteY5" fmla="*/ 393190 h 786442"/>
                <a:gd name="connsiteX6" fmla="*/ 524998 w 1973062"/>
                <a:gd name="connsiteY6" fmla="*/ 3722 h 786442"/>
                <a:gd name="connsiteX0" fmla="*/ 524998 w 1973062"/>
                <a:gd name="connsiteY0" fmla="*/ 3722 h 784317"/>
                <a:gd name="connsiteX1" fmla="*/ 1481730 w 1973062"/>
                <a:gd name="connsiteY1" fmla="*/ 20656 h 784317"/>
                <a:gd name="connsiteX2" fmla="*/ 1972797 w 1973062"/>
                <a:gd name="connsiteY2" fmla="*/ 427056 h 784317"/>
                <a:gd name="connsiteX3" fmla="*/ 1532533 w 1973062"/>
                <a:gd name="connsiteY3" fmla="*/ 774188 h 784317"/>
                <a:gd name="connsiteX4" fmla="*/ 550398 w 1973062"/>
                <a:gd name="connsiteY4" fmla="*/ 782657 h 784317"/>
                <a:gd name="connsiteX5" fmla="*/ 65 w 1973062"/>
                <a:gd name="connsiteY5" fmla="*/ 393190 h 784317"/>
                <a:gd name="connsiteX6" fmla="*/ 524998 w 1973062"/>
                <a:gd name="connsiteY6" fmla="*/ 3722 h 784317"/>
                <a:gd name="connsiteX0" fmla="*/ 525002 w 1973066"/>
                <a:gd name="connsiteY0" fmla="*/ 3722 h 784317"/>
                <a:gd name="connsiteX1" fmla="*/ 1481734 w 1973066"/>
                <a:gd name="connsiteY1" fmla="*/ 20656 h 784317"/>
                <a:gd name="connsiteX2" fmla="*/ 1972801 w 1973066"/>
                <a:gd name="connsiteY2" fmla="*/ 427056 h 784317"/>
                <a:gd name="connsiteX3" fmla="*/ 1532537 w 1973066"/>
                <a:gd name="connsiteY3" fmla="*/ 774188 h 784317"/>
                <a:gd name="connsiteX4" fmla="*/ 550402 w 1973066"/>
                <a:gd name="connsiteY4" fmla="*/ 782657 h 784317"/>
                <a:gd name="connsiteX5" fmla="*/ 69 w 1973066"/>
                <a:gd name="connsiteY5" fmla="*/ 393190 h 784317"/>
                <a:gd name="connsiteX6" fmla="*/ 525002 w 1973066"/>
                <a:gd name="connsiteY6" fmla="*/ 3722 h 784317"/>
                <a:gd name="connsiteX0" fmla="*/ 524998 w 1973062"/>
                <a:gd name="connsiteY0" fmla="*/ 3722 h 784317"/>
                <a:gd name="connsiteX1" fmla="*/ 1481730 w 1973062"/>
                <a:gd name="connsiteY1" fmla="*/ 20656 h 784317"/>
                <a:gd name="connsiteX2" fmla="*/ 1972797 w 1973062"/>
                <a:gd name="connsiteY2" fmla="*/ 427056 h 784317"/>
                <a:gd name="connsiteX3" fmla="*/ 1532533 w 1973062"/>
                <a:gd name="connsiteY3" fmla="*/ 774188 h 784317"/>
                <a:gd name="connsiteX4" fmla="*/ 550398 w 1973062"/>
                <a:gd name="connsiteY4" fmla="*/ 782657 h 784317"/>
                <a:gd name="connsiteX5" fmla="*/ 65 w 1973062"/>
                <a:gd name="connsiteY5" fmla="*/ 393190 h 784317"/>
                <a:gd name="connsiteX6" fmla="*/ 524998 w 1973062"/>
                <a:gd name="connsiteY6" fmla="*/ 3722 h 784317"/>
                <a:gd name="connsiteX0" fmla="*/ 524998 w 1973062"/>
                <a:gd name="connsiteY0" fmla="*/ 3722 h 784317"/>
                <a:gd name="connsiteX1" fmla="*/ 1481730 w 1973062"/>
                <a:gd name="connsiteY1" fmla="*/ 20656 h 784317"/>
                <a:gd name="connsiteX2" fmla="*/ 1972797 w 1973062"/>
                <a:gd name="connsiteY2" fmla="*/ 427056 h 784317"/>
                <a:gd name="connsiteX3" fmla="*/ 1532533 w 1973062"/>
                <a:gd name="connsiteY3" fmla="*/ 774188 h 784317"/>
                <a:gd name="connsiteX4" fmla="*/ 550398 w 1973062"/>
                <a:gd name="connsiteY4" fmla="*/ 782657 h 784317"/>
                <a:gd name="connsiteX5" fmla="*/ 65 w 1973062"/>
                <a:gd name="connsiteY5" fmla="*/ 393190 h 784317"/>
                <a:gd name="connsiteX6" fmla="*/ 524998 w 1973062"/>
                <a:gd name="connsiteY6" fmla="*/ 3722 h 784317"/>
                <a:gd name="connsiteX0" fmla="*/ 524998 w 2040726"/>
                <a:gd name="connsiteY0" fmla="*/ 24091 h 823171"/>
                <a:gd name="connsiteX1" fmla="*/ 1481730 w 2040726"/>
                <a:gd name="connsiteY1" fmla="*/ 41025 h 823171"/>
                <a:gd name="connsiteX2" fmla="*/ 2040531 w 2040726"/>
                <a:gd name="connsiteY2" fmla="*/ 464359 h 823171"/>
                <a:gd name="connsiteX3" fmla="*/ 1532533 w 2040726"/>
                <a:gd name="connsiteY3" fmla="*/ 794557 h 823171"/>
                <a:gd name="connsiteX4" fmla="*/ 550398 w 2040726"/>
                <a:gd name="connsiteY4" fmla="*/ 803026 h 823171"/>
                <a:gd name="connsiteX5" fmla="*/ 65 w 2040726"/>
                <a:gd name="connsiteY5" fmla="*/ 413559 h 823171"/>
                <a:gd name="connsiteX6" fmla="*/ 524998 w 2040726"/>
                <a:gd name="connsiteY6" fmla="*/ 24091 h 823171"/>
                <a:gd name="connsiteX0" fmla="*/ 524998 w 2040531"/>
                <a:gd name="connsiteY0" fmla="*/ 24091 h 823171"/>
                <a:gd name="connsiteX1" fmla="*/ 1481730 w 2040531"/>
                <a:gd name="connsiteY1" fmla="*/ 41025 h 823171"/>
                <a:gd name="connsiteX2" fmla="*/ 2040531 w 2040531"/>
                <a:gd name="connsiteY2" fmla="*/ 464359 h 823171"/>
                <a:gd name="connsiteX3" fmla="*/ 1532533 w 2040531"/>
                <a:gd name="connsiteY3" fmla="*/ 794557 h 823171"/>
                <a:gd name="connsiteX4" fmla="*/ 550398 w 2040531"/>
                <a:gd name="connsiteY4" fmla="*/ 803026 h 823171"/>
                <a:gd name="connsiteX5" fmla="*/ 65 w 2040531"/>
                <a:gd name="connsiteY5" fmla="*/ 413559 h 823171"/>
                <a:gd name="connsiteX6" fmla="*/ 524998 w 2040531"/>
                <a:gd name="connsiteY6" fmla="*/ 24091 h 823171"/>
                <a:gd name="connsiteX0" fmla="*/ 524998 w 2040531"/>
                <a:gd name="connsiteY0" fmla="*/ 3117 h 802197"/>
                <a:gd name="connsiteX1" fmla="*/ 1481730 w 2040531"/>
                <a:gd name="connsiteY1" fmla="*/ 20051 h 802197"/>
                <a:gd name="connsiteX2" fmla="*/ 2040531 w 2040531"/>
                <a:gd name="connsiteY2" fmla="*/ 443385 h 802197"/>
                <a:gd name="connsiteX3" fmla="*/ 1532533 w 2040531"/>
                <a:gd name="connsiteY3" fmla="*/ 773583 h 802197"/>
                <a:gd name="connsiteX4" fmla="*/ 550398 w 2040531"/>
                <a:gd name="connsiteY4" fmla="*/ 782052 h 802197"/>
                <a:gd name="connsiteX5" fmla="*/ 65 w 2040531"/>
                <a:gd name="connsiteY5" fmla="*/ 392585 h 802197"/>
                <a:gd name="connsiteX6" fmla="*/ 524998 w 2040531"/>
                <a:gd name="connsiteY6" fmla="*/ 3117 h 802197"/>
                <a:gd name="connsiteX0" fmla="*/ 524998 w 2040531"/>
                <a:gd name="connsiteY0" fmla="*/ 3117 h 782788"/>
                <a:gd name="connsiteX1" fmla="*/ 1481730 w 2040531"/>
                <a:gd name="connsiteY1" fmla="*/ 20051 h 782788"/>
                <a:gd name="connsiteX2" fmla="*/ 2040531 w 2040531"/>
                <a:gd name="connsiteY2" fmla="*/ 443385 h 782788"/>
                <a:gd name="connsiteX3" fmla="*/ 1532533 w 2040531"/>
                <a:gd name="connsiteY3" fmla="*/ 773583 h 782788"/>
                <a:gd name="connsiteX4" fmla="*/ 550398 w 2040531"/>
                <a:gd name="connsiteY4" fmla="*/ 782052 h 782788"/>
                <a:gd name="connsiteX5" fmla="*/ 65 w 2040531"/>
                <a:gd name="connsiteY5" fmla="*/ 392585 h 782788"/>
                <a:gd name="connsiteX6" fmla="*/ 524998 w 2040531"/>
                <a:gd name="connsiteY6" fmla="*/ 3117 h 782788"/>
                <a:gd name="connsiteX0" fmla="*/ 524998 w 2040531"/>
                <a:gd name="connsiteY0" fmla="*/ 3117 h 782788"/>
                <a:gd name="connsiteX1" fmla="*/ 1481730 w 2040531"/>
                <a:gd name="connsiteY1" fmla="*/ 20051 h 782788"/>
                <a:gd name="connsiteX2" fmla="*/ 2040531 w 2040531"/>
                <a:gd name="connsiteY2" fmla="*/ 443385 h 782788"/>
                <a:gd name="connsiteX3" fmla="*/ 1532533 w 2040531"/>
                <a:gd name="connsiteY3" fmla="*/ 773583 h 782788"/>
                <a:gd name="connsiteX4" fmla="*/ 550398 w 2040531"/>
                <a:gd name="connsiteY4" fmla="*/ 782052 h 782788"/>
                <a:gd name="connsiteX5" fmla="*/ 65 w 2040531"/>
                <a:gd name="connsiteY5" fmla="*/ 392585 h 782788"/>
                <a:gd name="connsiteX6" fmla="*/ 524998 w 2040531"/>
                <a:gd name="connsiteY6" fmla="*/ 3117 h 782788"/>
                <a:gd name="connsiteX0" fmla="*/ 524998 w 2040531"/>
                <a:gd name="connsiteY0" fmla="*/ 22317 h 823249"/>
                <a:gd name="connsiteX1" fmla="*/ 1481730 w 2040531"/>
                <a:gd name="connsiteY1" fmla="*/ 39251 h 823249"/>
                <a:gd name="connsiteX2" fmla="*/ 2040531 w 2040531"/>
                <a:gd name="connsiteY2" fmla="*/ 437185 h 823249"/>
                <a:gd name="connsiteX3" fmla="*/ 1532533 w 2040531"/>
                <a:gd name="connsiteY3" fmla="*/ 792783 h 823249"/>
                <a:gd name="connsiteX4" fmla="*/ 550398 w 2040531"/>
                <a:gd name="connsiteY4" fmla="*/ 801252 h 823249"/>
                <a:gd name="connsiteX5" fmla="*/ 65 w 2040531"/>
                <a:gd name="connsiteY5" fmla="*/ 411785 h 823249"/>
                <a:gd name="connsiteX6" fmla="*/ 524998 w 2040531"/>
                <a:gd name="connsiteY6" fmla="*/ 22317 h 823249"/>
                <a:gd name="connsiteX0" fmla="*/ 524998 w 2040531"/>
                <a:gd name="connsiteY0" fmla="*/ 2767 h 803699"/>
                <a:gd name="connsiteX1" fmla="*/ 1481730 w 2040531"/>
                <a:gd name="connsiteY1" fmla="*/ 19701 h 803699"/>
                <a:gd name="connsiteX2" fmla="*/ 2040531 w 2040531"/>
                <a:gd name="connsiteY2" fmla="*/ 417635 h 803699"/>
                <a:gd name="connsiteX3" fmla="*/ 1532533 w 2040531"/>
                <a:gd name="connsiteY3" fmla="*/ 773233 h 803699"/>
                <a:gd name="connsiteX4" fmla="*/ 550398 w 2040531"/>
                <a:gd name="connsiteY4" fmla="*/ 781702 h 803699"/>
                <a:gd name="connsiteX5" fmla="*/ 65 w 2040531"/>
                <a:gd name="connsiteY5" fmla="*/ 392235 h 803699"/>
                <a:gd name="connsiteX6" fmla="*/ 524998 w 2040531"/>
                <a:gd name="connsiteY6" fmla="*/ 2767 h 803699"/>
                <a:gd name="connsiteX0" fmla="*/ 524998 w 2040531"/>
                <a:gd name="connsiteY0" fmla="*/ 2767 h 783606"/>
                <a:gd name="connsiteX1" fmla="*/ 1481730 w 2040531"/>
                <a:gd name="connsiteY1" fmla="*/ 19701 h 783606"/>
                <a:gd name="connsiteX2" fmla="*/ 2040531 w 2040531"/>
                <a:gd name="connsiteY2" fmla="*/ 417635 h 783606"/>
                <a:gd name="connsiteX3" fmla="*/ 1532533 w 2040531"/>
                <a:gd name="connsiteY3" fmla="*/ 773233 h 783606"/>
                <a:gd name="connsiteX4" fmla="*/ 550398 w 2040531"/>
                <a:gd name="connsiteY4" fmla="*/ 781702 h 783606"/>
                <a:gd name="connsiteX5" fmla="*/ 65 w 2040531"/>
                <a:gd name="connsiteY5" fmla="*/ 392235 h 783606"/>
                <a:gd name="connsiteX6" fmla="*/ 524998 w 2040531"/>
                <a:gd name="connsiteY6" fmla="*/ 2767 h 783606"/>
                <a:gd name="connsiteX0" fmla="*/ 524998 w 2040531"/>
                <a:gd name="connsiteY0" fmla="*/ 37628 h 793067"/>
                <a:gd name="connsiteX1" fmla="*/ 1481730 w 2040531"/>
                <a:gd name="connsiteY1" fmla="*/ 29162 h 793067"/>
                <a:gd name="connsiteX2" fmla="*/ 2040531 w 2040531"/>
                <a:gd name="connsiteY2" fmla="*/ 427096 h 793067"/>
                <a:gd name="connsiteX3" fmla="*/ 1532533 w 2040531"/>
                <a:gd name="connsiteY3" fmla="*/ 782694 h 793067"/>
                <a:gd name="connsiteX4" fmla="*/ 550398 w 2040531"/>
                <a:gd name="connsiteY4" fmla="*/ 791163 h 793067"/>
                <a:gd name="connsiteX5" fmla="*/ 65 w 2040531"/>
                <a:gd name="connsiteY5" fmla="*/ 401696 h 793067"/>
                <a:gd name="connsiteX6" fmla="*/ 524998 w 2040531"/>
                <a:gd name="connsiteY6" fmla="*/ 37628 h 793067"/>
                <a:gd name="connsiteX0" fmla="*/ 524998 w 2040531"/>
                <a:gd name="connsiteY0" fmla="*/ 9101 h 764540"/>
                <a:gd name="connsiteX1" fmla="*/ 1481730 w 2040531"/>
                <a:gd name="connsiteY1" fmla="*/ 635 h 764540"/>
                <a:gd name="connsiteX2" fmla="*/ 2040531 w 2040531"/>
                <a:gd name="connsiteY2" fmla="*/ 398569 h 764540"/>
                <a:gd name="connsiteX3" fmla="*/ 1532533 w 2040531"/>
                <a:gd name="connsiteY3" fmla="*/ 754167 h 764540"/>
                <a:gd name="connsiteX4" fmla="*/ 550398 w 2040531"/>
                <a:gd name="connsiteY4" fmla="*/ 762636 h 764540"/>
                <a:gd name="connsiteX5" fmla="*/ 65 w 2040531"/>
                <a:gd name="connsiteY5" fmla="*/ 373169 h 764540"/>
                <a:gd name="connsiteX6" fmla="*/ 524998 w 2040531"/>
                <a:gd name="connsiteY6" fmla="*/ 9101 h 764540"/>
                <a:gd name="connsiteX0" fmla="*/ 524998 w 2040531"/>
                <a:gd name="connsiteY0" fmla="*/ 8511 h 763950"/>
                <a:gd name="connsiteX1" fmla="*/ 1481730 w 2040531"/>
                <a:gd name="connsiteY1" fmla="*/ 45 h 763950"/>
                <a:gd name="connsiteX2" fmla="*/ 2040531 w 2040531"/>
                <a:gd name="connsiteY2" fmla="*/ 397979 h 763950"/>
                <a:gd name="connsiteX3" fmla="*/ 1532533 w 2040531"/>
                <a:gd name="connsiteY3" fmla="*/ 753577 h 763950"/>
                <a:gd name="connsiteX4" fmla="*/ 550398 w 2040531"/>
                <a:gd name="connsiteY4" fmla="*/ 762046 h 763950"/>
                <a:gd name="connsiteX5" fmla="*/ 65 w 2040531"/>
                <a:gd name="connsiteY5" fmla="*/ 372579 h 763950"/>
                <a:gd name="connsiteX6" fmla="*/ 524998 w 2040531"/>
                <a:gd name="connsiteY6" fmla="*/ 8511 h 763950"/>
                <a:gd name="connsiteX0" fmla="*/ 524962 w 2040495"/>
                <a:gd name="connsiteY0" fmla="*/ 8511 h 780884"/>
                <a:gd name="connsiteX1" fmla="*/ 1481694 w 2040495"/>
                <a:gd name="connsiteY1" fmla="*/ 45 h 780884"/>
                <a:gd name="connsiteX2" fmla="*/ 2040495 w 2040495"/>
                <a:gd name="connsiteY2" fmla="*/ 397979 h 780884"/>
                <a:gd name="connsiteX3" fmla="*/ 1532497 w 2040495"/>
                <a:gd name="connsiteY3" fmla="*/ 753577 h 780884"/>
                <a:gd name="connsiteX4" fmla="*/ 541896 w 2040495"/>
                <a:gd name="connsiteY4" fmla="*/ 753579 h 780884"/>
                <a:gd name="connsiteX5" fmla="*/ 29 w 2040495"/>
                <a:gd name="connsiteY5" fmla="*/ 372579 h 780884"/>
                <a:gd name="connsiteX6" fmla="*/ 524962 w 2040495"/>
                <a:gd name="connsiteY6" fmla="*/ 8511 h 780884"/>
                <a:gd name="connsiteX0" fmla="*/ 524962 w 2040495"/>
                <a:gd name="connsiteY0" fmla="*/ 8511 h 762135"/>
                <a:gd name="connsiteX1" fmla="*/ 1481694 w 2040495"/>
                <a:gd name="connsiteY1" fmla="*/ 45 h 762135"/>
                <a:gd name="connsiteX2" fmla="*/ 2040495 w 2040495"/>
                <a:gd name="connsiteY2" fmla="*/ 397979 h 762135"/>
                <a:gd name="connsiteX3" fmla="*/ 1532497 w 2040495"/>
                <a:gd name="connsiteY3" fmla="*/ 753577 h 762135"/>
                <a:gd name="connsiteX4" fmla="*/ 541896 w 2040495"/>
                <a:gd name="connsiteY4" fmla="*/ 753579 h 762135"/>
                <a:gd name="connsiteX5" fmla="*/ 29 w 2040495"/>
                <a:gd name="connsiteY5" fmla="*/ 372579 h 762135"/>
                <a:gd name="connsiteX6" fmla="*/ 524962 w 2040495"/>
                <a:gd name="connsiteY6" fmla="*/ 8511 h 762135"/>
                <a:gd name="connsiteX0" fmla="*/ 525360 w 2040893"/>
                <a:gd name="connsiteY0" fmla="*/ 8511 h 762135"/>
                <a:gd name="connsiteX1" fmla="*/ 1482092 w 2040893"/>
                <a:gd name="connsiteY1" fmla="*/ 45 h 762135"/>
                <a:gd name="connsiteX2" fmla="*/ 2040893 w 2040893"/>
                <a:gd name="connsiteY2" fmla="*/ 397979 h 762135"/>
                <a:gd name="connsiteX3" fmla="*/ 1532895 w 2040893"/>
                <a:gd name="connsiteY3" fmla="*/ 753577 h 762135"/>
                <a:gd name="connsiteX4" fmla="*/ 542294 w 2040893"/>
                <a:gd name="connsiteY4" fmla="*/ 753579 h 762135"/>
                <a:gd name="connsiteX5" fmla="*/ 427 w 2040893"/>
                <a:gd name="connsiteY5" fmla="*/ 372579 h 762135"/>
                <a:gd name="connsiteX6" fmla="*/ 525360 w 2040893"/>
                <a:gd name="connsiteY6" fmla="*/ 8511 h 76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40893" h="762135">
                  <a:moveTo>
                    <a:pt x="525360" y="8511"/>
                  </a:moveTo>
                  <a:cubicBezTo>
                    <a:pt x="848504" y="-2777"/>
                    <a:pt x="1153303" y="2868"/>
                    <a:pt x="1482092" y="45"/>
                  </a:cubicBezTo>
                  <a:cubicBezTo>
                    <a:pt x="1810881" y="-2778"/>
                    <a:pt x="2040892" y="128457"/>
                    <a:pt x="2040893" y="397979"/>
                  </a:cubicBezTo>
                  <a:cubicBezTo>
                    <a:pt x="2040894" y="667501"/>
                    <a:pt x="1791127" y="736643"/>
                    <a:pt x="1532895" y="753577"/>
                  </a:cubicBezTo>
                  <a:cubicBezTo>
                    <a:pt x="1274663" y="770511"/>
                    <a:pt x="907772" y="757812"/>
                    <a:pt x="542294" y="753579"/>
                  </a:cubicBezTo>
                  <a:cubicBezTo>
                    <a:pt x="176816" y="749346"/>
                    <a:pt x="11716" y="598357"/>
                    <a:pt x="427" y="372579"/>
                  </a:cubicBezTo>
                  <a:cubicBezTo>
                    <a:pt x="-10862" y="146801"/>
                    <a:pt x="202216" y="19799"/>
                    <a:pt x="525360" y="8511"/>
                  </a:cubicBezTo>
                  <a:close/>
                </a:path>
              </a:pathLst>
            </a:custGeom>
            <a:gradFill>
              <a:gsLst>
                <a:gs pos="25000">
                  <a:srgbClr val="00ADEF"/>
                </a:gs>
                <a:gs pos="95000">
                  <a:schemeClr val="accent3">
                    <a:lumMod val="40000"/>
                    <a:lumOff val="60000"/>
                  </a:schemeClr>
                </a:gs>
              </a:gsLst>
              <a:lin ang="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685800" y="5715000"/>
              <a:ext cx="381000" cy="228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1695660" y="5715000"/>
              <a:ext cx="381000" cy="228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/>
            <p:cNvCxnSpPr/>
            <p:nvPr/>
          </p:nvCxnSpPr>
          <p:spPr>
            <a:xfrm>
              <a:off x="1886160" y="6019800"/>
              <a:ext cx="0" cy="304800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>
              <a:off x="1143000" y="5829300"/>
              <a:ext cx="4572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/>
          <p:cNvSpPr txBox="1"/>
          <p:nvPr/>
        </p:nvSpPr>
        <p:spPr>
          <a:xfrm>
            <a:off x="3733800" y="5970111"/>
            <a:ext cx="249568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Directed evolution</a:t>
            </a:r>
          </a:p>
          <a:p>
            <a:endParaRPr lang="en-US" i="1" dirty="0"/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4572000" y="1603375"/>
            <a:ext cx="0" cy="38100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>
            <a:off x="4572000" y="2593975"/>
            <a:ext cx="0" cy="38100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4572000" y="3584575"/>
            <a:ext cx="0" cy="38100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4572000" y="4651375"/>
            <a:ext cx="0" cy="38100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4572000" y="5641975"/>
            <a:ext cx="0" cy="38100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oup 105"/>
          <p:cNvGrpSpPr/>
          <p:nvPr/>
        </p:nvGrpSpPr>
        <p:grpSpPr>
          <a:xfrm>
            <a:off x="2051729" y="5946775"/>
            <a:ext cx="1534613" cy="835025"/>
            <a:chOff x="2051729" y="5867400"/>
            <a:chExt cx="1534613" cy="835025"/>
          </a:xfrm>
        </p:grpSpPr>
        <p:sp>
          <p:nvSpPr>
            <p:cNvPr id="100" name="TextBox 99"/>
            <p:cNvSpPr txBox="1"/>
            <p:nvPr/>
          </p:nvSpPr>
          <p:spPr>
            <a:xfrm>
              <a:off x="2051729" y="6096000"/>
              <a:ext cx="691471" cy="3693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dirty="0" smtClean="0"/>
                <a:t>Mutate</a:t>
              </a:r>
              <a:endParaRPr lang="en-US" dirty="0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3022085" y="6096000"/>
              <a:ext cx="564257" cy="3693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dirty="0" smtClean="0"/>
                <a:t>Select</a:t>
              </a:r>
              <a:endParaRPr lang="en-US" dirty="0"/>
            </a:p>
          </p:txBody>
        </p:sp>
        <p:sp>
          <p:nvSpPr>
            <p:cNvPr id="103" name="Freeform 102"/>
            <p:cNvSpPr/>
            <p:nvPr/>
          </p:nvSpPr>
          <p:spPr>
            <a:xfrm>
              <a:off x="2362200" y="5867400"/>
              <a:ext cx="933450" cy="301625"/>
            </a:xfrm>
            <a:custGeom>
              <a:avLst/>
              <a:gdLst>
                <a:gd name="connsiteX0" fmla="*/ 0 w 933450"/>
                <a:gd name="connsiteY0" fmla="*/ 9525 h 9525"/>
                <a:gd name="connsiteX1" fmla="*/ 933450 w 933450"/>
                <a:gd name="connsiteY1" fmla="*/ 0 h 9525"/>
                <a:gd name="connsiteX2" fmla="*/ 933450 w 933450"/>
                <a:gd name="connsiteY2" fmla="*/ 0 h 9525"/>
                <a:gd name="connsiteX0" fmla="*/ 0 w 10000"/>
                <a:gd name="connsiteY0" fmla="*/ 316667 h 316667"/>
                <a:gd name="connsiteX1" fmla="*/ 10000 w 10000"/>
                <a:gd name="connsiteY1" fmla="*/ 306667 h 316667"/>
                <a:gd name="connsiteX2" fmla="*/ 10000 w 10000"/>
                <a:gd name="connsiteY2" fmla="*/ 306667 h 316667"/>
                <a:gd name="connsiteX0" fmla="*/ 0 w 10000"/>
                <a:gd name="connsiteY0" fmla="*/ 316667 h 316667"/>
                <a:gd name="connsiteX1" fmla="*/ 10000 w 10000"/>
                <a:gd name="connsiteY1" fmla="*/ 306667 h 316667"/>
                <a:gd name="connsiteX2" fmla="*/ 10000 w 10000"/>
                <a:gd name="connsiteY2" fmla="*/ 306667 h 316667"/>
                <a:gd name="connsiteX0" fmla="*/ 0 w 10000"/>
                <a:gd name="connsiteY0" fmla="*/ 316667 h 316667"/>
                <a:gd name="connsiteX1" fmla="*/ 10000 w 10000"/>
                <a:gd name="connsiteY1" fmla="*/ 306667 h 316667"/>
                <a:gd name="connsiteX2" fmla="*/ 10000 w 10000"/>
                <a:gd name="connsiteY2" fmla="*/ 306667 h 31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316667">
                  <a:moveTo>
                    <a:pt x="0" y="316667"/>
                  </a:moveTo>
                  <a:cubicBezTo>
                    <a:pt x="2312" y="123336"/>
                    <a:pt x="5647" y="0"/>
                    <a:pt x="10000" y="306667"/>
                  </a:cubicBezTo>
                  <a:lnTo>
                    <a:pt x="10000" y="306667"/>
                  </a:lnTo>
                </a:path>
              </a:pathLst>
            </a:cu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 103"/>
            <p:cNvSpPr/>
            <p:nvPr/>
          </p:nvSpPr>
          <p:spPr>
            <a:xfrm rot="10800000">
              <a:off x="2362200" y="6400800"/>
              <a:ext cx="933450" cy="301625"/>
            </a:xfrm>
            <a:custGeom>
              <a:avLst/>
              <a:gdLst>
                <a:gd name="connsiteX0" fmla="*/ 0 w 933450"/>
                <a:gd name="connsiteY0" fmla="*/ 9525 h 9525"/>
                <a:gd name="connsiteX1" fmla="*/ 933450 w 933450"/>
                <a:gd name="connsiteY1" fmla="*/ 0 h 9525"/>
                <a:gd name="connsiteX2" fmla="*/ 933450 w 933450"/>
                <a:gd name="connsiteY2" fmla="*/ 0 h 9525"/>
                <a:gd name="connsiteX0" fmla="*/ 0 w 10000"/>
                <a:gd name="connsiteY0" fmla="*/ 316667 h 316667"/>
                <a:gd name="connsiteX1" fmla="*/ 10000 w 10000"/>
                <a:gd name="connsiteY1" fmla="*/ 306667 h 316667"/>
                <a:gd name="connsiteX2" fmla="*/ 10000 w 10000"/>
                <a:gd name="connsiteY2" fmla="*/ 306667 h 316667"/>
                <a:gd name="connsiteX0" fmla="*/ 0 w 10000"/>
                <a:gd name="connsiteY0" fmla="*/ 316667 h 316667"/>
                <a:gd name="connsiteX1" fmla="*/ 10000 w 10000"/>
                <a:gd name="connsiteY1" fmla="*/ 306667 h 316667"/>
                <a:gd name="connsiteX2" fmla="*/ 10000 w 10000"/>
                <a:gd name="connsiteY2" fmla="*/ 306667 h 316667"/>
                <a:gd name="connsiteX0" fmla="*/ 0 w 10000"/>
                <a:gd name="connsiteY0" fmla="*/ 316667 h 316667"/>
                <a:gd name="connsiteX1" fmla="*/ 10000 w 10000"/>
                <a:gd name="connsiteY1" fmla="*/ 306667 h 316667"/>
                <a:gd name="connsiteX2" fmla="*/ 10000 w 10000"/>
                <a:gd name="connsiteY2" fmla="*/ 306667 h 31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316667">
                  <a:moveTo>
                    <a:pt x="0" y="316667"/>
                  </a:moveTo>
                  <a:cubicBezTo>
                    <a:pt x="2312" y="123336"/>
                    <a:pt x="5647" y="0"/>
                    <a:pt x="10000" y="306667"/>
                  </a:cubicBezTo>
                  <a:lnTo>
                    <a:pt x="10000" y="306667"/>
                  </a:lnTo>
                </a:path>
              </a:pathLst>
            </a:cu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Title 1"/>
          <p:cNvSpPr txBox="1">
            <a:spLocks/>
          </p:cNvSpPr>
          <p:nvPr/>
        </p:nvSpPr>
        <p:spPr>
          <a:xfrm>
            <a:off x="-76200" y="-228600"/>
            <a:ext cx="9296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00" dirty="0" smtClean="0">
                <a:solidFill>
                  <a:schemeClr val="bg1"/>
                </a:solidFill>
              </a:rPr>
              <a:t>Synthetic design landscape</a:t>
            </a:r>
            <a:endParaRPr lang="en-US" sz="37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11. Applications: Engineering</a:t>
            </a:r>
          </a:p>
        </p:txBody>
      </p:sp>
    </p:spTree>
    <p:extLst>
      <p:ext uri="{BB962C8B-B14F-4D97-AF65-F5344CB8AC3E}">
        <p14:creationId xmlns:p14="http://schemas.microsoft.com/office/powerpoint/2010/main" val="113840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11. Applications: </a:t>
            </a:r>
            <a:r>
              <a:rPr lang="en-US" dirty="0" smtClean="0"/>
              <a:t>Medicine</a:t>
            </a:r>
            <a:endParaRPr lang="en-US" dirty="0"/>
          </a:p>
        </p:txBody>
      </p:sp>
      <p:cxnSp>
        <p:nvCxnSpPr>
          <p:cNvPr id="4" name="Straight Arrow Connector 3"/>
          <p:cNvCxnSpPr>
            <a:stCxn id="6" idx="1"/>
            <a:endCxn id="8" idx="1"/>
          </p:cNvCxnSpPr>
          <p:nvPr/>
        </p:nvCxnSpPr>
        <p:spPr>
          <a:xfrm>
            <a:off x="1158240" y="3527040"/>
            <a:ext cx="60198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"/>
          <a:stretch/>
        </p:blipFill>
        <p:spPr>
          <a:xfrm>
            <a:off x="295600" y="2521200"/>
            <a:ext cx="822960" cy="2011680"/>
          </a:xfrm>
        </p:spPr>
      </p:pic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8240" y="2521200"/>
            <a:ext cx="3474720" cy="2011680"/>
          </a:xfrm>
          <a:prstGeom prst="rect">
            <a:avLst/>
          </a:prstGeom>
        </p:spPr>
      </p:pic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3440" y="2521200"/>
            <a:ext cx="2560320" cy="2011680"/>
          </a:xfrm>
          <a:prstGeom prst="rect">
            <a:avLst/>
          </a:prstGeom>
        </p:spPr>
      </p:pic>
      <p:pic>
        <p:nvPicPr>
          <p:cNvPr id="8" name="Content Placeholder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78040" y="2521200"/>
            <a:ext cx="1737360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59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challenges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0110428"/>
              </p:ext>
            </p:extLst>
          </p:nvPr>
        </p:nvGraphicFramePr>
        <p:xfrm>
          <a:off x="113201" y="906781"/>
          <a:ext cx="8917598" cy="5766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7238"/>
                <a:gridCol w="2380120"/>
                <a:gridCol w="2380120"/>
                <a:gridCol w="2380120"/>
              </a:tblGrid>
              <a:tr h="114702">
                <a:tc>
                  <a:txBody>
                    <a:bodyPr/>
                    <a:lstStyle/>
                    <a:p>
                      <a:endParaRPr lang="en-US" sz="13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" marR="9144" marT="9144" marB="9144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chemeClr val="bg1"/>
                          </a:solidFill>
                        </a:rPr>
                        <a:t>Challenges</a:t>
                      </a:r>
                      <a:endParaRPr lang="en-US" sz="13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" marR="9144" marT="9144" marB="9144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18288" marR="18288" marT="18288" marB="18288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18288" marR="18288" marT="18288" marB="18288">
                    <a:solidFill>
                      <a:schemeClr val="tx1"/>
                    </a:solidFill>
                  </a:tcPr>
                </a:tc>
              </a:tr>
              <a:tr h="114702">
                <a:tc>
                  <a:txBody>
                    <a:bodyPr/>
                    <a:lstStyle/>
                    <a:p>
                      <a:r>
                        <a:rPr lang="en-US" sz="1300" b="1" baseline="0" dirty="0" smtClean="0">
                          <a:solidFill>
                            <a:schemeClr val="bg1"/>
                          </a:solidFill>
                        </a:rPr>
                        <a:t>Modeling step</a:t>
                      </a:r>
                      <a:endParaRPr lang="en-US" sz="13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" marR="9144" marT="9144" marB="9144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dirty="0" smtClean="0">
                          <a:solidFill>
                            <a:schemeClr val="bg1"/>
                          </a:solidFill>
                        </a:rPr>
                        <a:t>Computational</a:t>
                      </a:r>
                      <a:endParaRPr lang="en-US" sz="13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" marR="9144" marT="9144" marB="9144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dirty="0" smtClean="0">
                          <a:solidFill>
                            <a:schemeClr val="bg1"/>
                          </a:solidFill>
                        </a:rPr>
                        <a:t>Experimental</a:t>
                      </a:r>
                      <a:endParaRPr lang="en-US" sz="13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" marR="9144" marT="9144" marB="9144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dirty="0" smtClean="0">
                          <a:solidFill>
                            <a:schemeClr val="bg1"/>
                          </a:solidFill>
                        </a:rPr>
                        <a:t>Community</a:t>
                      </a:r>
                      <a:endParaRPr lang="en-US" sz="13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" marR="9144" marT="9144" marB="9144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219710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 1. Characterize</a:t>
                      </a:r>
                      <a:endParaRPr lang="en-US" sz="1300" dirty="0"/>
                    </a:p>
                  </a:txBody>
                  <a:tcPr marL="9144" marR="9144" marT="9144" marB="9144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itchFamily="34" charset="0"/>
                        <a:buChar char="•"/>
                      </a:pPr>
                      <a:endParaRPr lang="en-US" sz="1300" dirty="0" smtClean="0"/>
                    </a:p>
                    <a:p>
                      <a:pPr marL="91440" indent="-91440">
                        <a:buFont typeface="Arial" pitchFamily="34" charset="0"/>
                        <a:buChar char="•"/>
                      </a:pPr>
                      <a:endParaRPr lang="en-US" sz="1300" dirty="0"/>
                    </a:p>
                  </a:txBody>
                  <a:tcPr marL="9144" marR="9144" marT="9144" marB="9144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itchFamily="34" charset="0"/>
                        <a:buChar char="•"/>
                      </a:pPr>
                      <a:endParaRPr lang="en-US" sz="1300" dirty="0"/>
                    </a:p>
                  </a:txBody>
                  <a:tcPr marL="9144" marR="9144" marT="9144" marB="9144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endParaRPr lang="en-US" sz="1300" dirty="0"/>
                    </a:p>
                  </a:txBody>
                  <a:tcPr marL="9144" marR="9144" marT="9144" marB="9144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24718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 2. Aggregate data</a:t>
                      </a:r>
                    </a:p>
                  </a:txBody>
                  <a:tcPr marL="9144" marR="9144" marT="9144" marB="9144"/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itchFamily="34" charset="0"/>
                        <a:buChar char="•"/>
                      </a:pPr>
                      <a:endParaRPr lang="en-US" sz="1300" dirty="0" smtClean="0"/>
                    </a:p>
                    <a:p>
                      <a:pPr marL="91440" indent="-91440">
                        <a:buFont typeface="Arial" pitchFamily="34" charset="0"/>
                        <a:buChar char="•"/>
                      </a:pPr>
                      <a:endParaRPr lang="en-US" sz="1300" dirty="0" smtClean="0"/>
                    </a:p>
                    <a:p>
                      <a:pPr marL="91440" indent="-91440">
                        <a:buFont typeface="Arial" pitchFamily="34" charset="0"/>
                        <a:buChar char="•"/>
                      </a:pPr>
                      <a:endParaRPr lang="en-US" sz="1300" dirty="0"/>
                    </a:p>
                  </a:txBody>
                  <a:tcPr marL="9144" marR="9144" marT="9144" marB="9144"/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itchFamily="34" charset="0"/>
                        <a:buChar char="•"/>
                      </a:pPr>
                      <a:endParaRPr lang="en-US" sz="1300" dirty="0"/>
                    </a:p>
                  </a:txBody>
                  <a:tcPr marL="9144" marR="9144" marT="9144" marB="9144"/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itchFamily="34" charset="0"/>
                        <a:buChar char="•"/>
                      </a:pPr>
                      <a:endParaRPr lang="en-US" sz="1300" dirty="0"/>
                    </a:p>
                  </a:txBody>
                  <a:tcPr marL="9144" marR="9144" marT="9144" marB="9144"/>
                </a:tc>
              </a:tr>
              <a:tr h="219710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 3.</a:t>
                      </a:r>
                      <a:r>
                        <a:rPr lang="en-US" sz="1300" baseline="0" dirty="0" smtClean="0"/>
                        <a:t> Organize data</a:t>
                      </a:r>
                      <a:endParaRPr lang="en-US" sz="1300" dirty="0"/>
                    </a:p>
                  </a:txBody>
                  <a:tcPr marL="9144" marR="9144" marT="9144" marB="9144"/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itchFamily="34" charset="0"/>
                        <a:buChar char="•"/>
                      </a:pPr>
                      <a:endParaRPr lang="en-US" sz="1300" dirty="0" smtClean="0"/>
                    </a:p>
                    <a:p>
                      <a:pPr marL="91440" indent="-91440">
                        <a:buFont typeface="Arial" pitchFamily="34" charset="0"/>
                        <a:buChar char="•"/>
                      </a:pPr>
                      <a:endParaRPr lang="en-US" sz="1300" dirty="0"/>
                    </a:p>
                  </a:txBody>
                  <a:tcPr marL="9144" marR="9144" marT="9144" marB="9144"/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itchFamily="34" charset="0"/>
                        <a:buChar char="•"/>
                      </a:pPr>
                      <a:endParaRPr lang="en-US" sz="1300" dirty="0"/>
                    </a:p>
                  </a:txBody>
                  <a:tcPr marL="9144" marR="9144" marT="9144" marB="9144"/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itchFamily="34" charset="0"/>
                        <a:buChar char="•"/>
                      </a:pPr>
                      <a:endParaRPr lang="en-US" sz="1300" dirty="0"/>
                    </a:p>
                  </a:txBody>
                  <a:tcPr marL="9144" marR="9144" marT="9144" marB="9144"/>
                </a:tc>
              </a:tr>
              <a:tr h="219710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 4-5. Design</a:t>
                      </a:r>
                      <a:r>
                        <a:rPr lang="en-US" sz="1300" baseline="0" dirty="0" smtClean="0"/>
                        <a:t> models</a:t>
                      </a:r>
                      <a:endParaRPr lang="en-US" sz="1300" dirty="0"/>
                    </a:p>
                  </a:txBody>
                  <a:tcPr marL="9144" marR="9144" marT="9144" marB="9144"/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itchFamily="34" charset="0"/>
                        <a:buChar char="•"/>
                      </a:pPr>
                      <a:endParaRPr lang="en-US" sz="1300" baseline="0" dirty="0" smtClean="0"/>
                    </a:p>
                    <a:p>
                      <a:pPr marL="91440" indent="-91440">
                        <a:buFont typeface="Arial" pitchFamily="34" charset="0"/>
                        <a:buChar char="•"/>
                      </a:pPr>
                      <a:endParaRPr lang="en-US" sz="1300" dirty="0"/>
                    </a:p>
                  </a:txBody>
                  <a:tcPr marL="9144" marR="9144" marT="9144" marB="9144"/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itchFamily="34" charset="0"/>
                        <a:buChar char="•"/>
                      </a:pPr>
                      <a:endParaRPr lang="en-US" sz="1300" dirty="0"/>
                    </a:p>
                  </a:txBody>
                  <a:tcPr marL="9144" marR="9144" marT="9144" marB="9144"/>
                </a:tc>
                <a:tc>
                  <a:txBody>
                    <a:bodyPr/>
                    <a:lstStyle/>
                    <a:p>
                      <a:pPr marL="91440" marR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sz="1300" baseline="0" dirty="0" smtClean="0"/>
                    </a:p>
                  </a:txBody>
                  <a:tcPr marL="9144" marR="9144" marT="9144" marB="9144"/>
                </a:tc>
              </a:tr>
              <a:tr h="219710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 6. Simulate model</a:t>
                      </a:r>
                      <a:endParaRPr lang="en-US" sz="1300" dirty="0"/>
                    </a:p>
                  </a:txBody>
                  <a:tcPr marL="9144" marR="9144" marT="9144" marB="9144"/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itchFamily="34" charset="0"/>
                        <a:buChar char="•"/>
                      </a:pPr>
                      <a:endParaRPr lang="en-US" sz="1300" dirty="0" smtClean="0"/>
                    </a:p>
                    <a:p>
                      <a:pPr marL="91440" indent="-91440">
                        <a:buFont typeface="Arial" pitchFamily="34" charset="0"/>
                        <a:buChar char="•"/>
                      </a:pPr>
                      <a:endParaRPr lang="en-US" sz="1300" dirty="0" smtClean="0"/>
                    </a:p>
                    <a:p>
                      <a:pPr marL="91440" indent="-91440">
                        <a:buFont typeface="Arial" pitchFamily="34" charset="0"/>
                        <a:buChar char="•"/>
                      </a:pPr>
                      <a:endParaRPr lang="en-US" sz="1300" dirty="0" smtClean="0"/>
                    </a:p>
                    <a:p>
                      <a:pPr marL="91440" indent="-91440">
                        <a:buFont typeface="Arial" pitchFamily="34" charset="0"/>
                        <a:buChar char="•"/>
                      </a:pPr>
                      <a:endParaRPr lang="en-US" sz="1300" dirty="0" smtClean="0"/>
                    </a:p>
                  </a:txBody>
                  <a:tcPr marL="9144" marR="9144" marT="9144" marB="9144"/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itchFamily="34" charset="0"/>
                        <a:buChar char="•"/>
                      </a:pPr>
                      <a:endParaRPr lang="en-US" sz="1300" dirty="0"/>
                    </a:p>
                  </a:txBody>
                  <a:tcPr marL="9144" marR="9144" marT="9144" marB="9144"/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itchFamily="34" charset="0"/>
                        <a:buChar char="•"/>
                      </a:pPr>
                      <a:endParaRPr lang="en-US" sz="1300" dirty="0"/>
                    </a:p>
                  </a:txBody>
                  <a:tcPr marL="9144" marR="9144" marT="9144" marB="9144"/>
                </a:tc>
              </a:tr>
              <a:tr h="219710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 7. Estimate parameters</a:t>
                      </a:r>
                      <a:endParaRPr lang="en-US" sz="1300" dirty="0"/>
                    </a:p>
                  </a:txBody>
                  <a:tcPr marL="9144" marR="9144" marT="9144" marB="9144"/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itchFamily="34" charset="0"/>
                        <a:buChar char="•"/>
                      </a:pPr>
                      <a:endParaRPr lang="en-US" sz="1300" dirty="0" smtClean="0"/>
                    </a:p>
                    <a:p>
                      <a:pPr marL="91440" indent="-91440">
                        <a:buFont typeface="Arial" pitchFamily="34" charset="0"/>
                        <a:buChar char="•"/>
                      </a:pPr>
                      <a:endParaRPr lang="en-US" sz="1300" dirty="0"/>
                    </a:p>
                  </a:txBody>
                  <a:tcPr marL="9144" marR="9144" marT="9144" marB="9144"/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itchFamily="34" charset="0"/>
                        <a:buChar char="•"/>
                      </a:pPr>
                      <a:endParaRPr lang="en-US" sz="1300" dirty="0"/>
                    </a:p>
                  </a:txBody>
                  <a:tcPr marL="9144" marR="9144" marT="9144" marB="9144"/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itchFamily="34" charset="0"/>
                        <a:buChar char="•"/>
                      </a:pPr>
                      <a:endParaRPr lang="en-US" sz="1300" dirty="0"/>
                    </a:p>
                  </a:txBody>
                  <a:tcPr marL="9144" marR="9144" marT="9144" marB="9144"/>
                </a:tc>
              </a:tr>
              <a:tr h="324718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 8. Verify model</a:t>
                      </a:r>
                      <a:endParaRPr lang="en-US" sz="1300" dirty="0"/>
                    </a:p>
                  </a:txBody>
                  <a:tcPr marL="9144" marR="9144" marT="9144" marB="9144"/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itchFamily="34" charset="0"/>
                        <a:buChar char="•"/>
                      </a:pPr>
                      <a:endParaRPr lang="en-US" sz="1300" dirty="0" smtClean="0"/>
                    </a:p>
                    <a:p>
                      <a:pPr marL="91440" indent="-91440">
                        <a:buFont typeface="Arial" pitchFamily="34" charset="0"/>
                        <a:buChar char="•"/>
                      </a:pPr>
                      <a:endParaRPr lang="en-US" sz="1300" dirty="0" smtClean="0"/>
                    </a:p>
                    <a:p>
                      <a:pPr marL="91440" indent="-91440">
                        <a:buFont typeface="Arial" pitchFamily="34" charset="0"/>
                        <a:buChar char="•"/>
                      </a:pPr>
                      <a:endParaRPr lang="en-US" sz="1300" dirty="0"/>
                    </a:p>
                  </a:txBody>
                  <a:tcPr marL="9144" marR="9144" marT="9144" marB="9144"/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itchFamily="34" charset="0"/>
                        <a:buChar char="•"/>
                      </a:pPr>
                      <a:endParaRPr lang="en-US" sz="1300" dirty="0"/>
                    </a:p>
                  </a:txBody>
                  <a:tcPr marL="9144" marR="9144" marT="9144" marB="9144"/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itchFamily="34" charset="0"/>
                        <a:buChar char="•"/>
                      </a:pPr>
                      <a:endParaRPr lang="en-US" sz="1300" dirty="0"/>
                    </a:p>
                  </a:txBody>
                  <a:tcPr marL="9144" marR="9144" marT="9144" marB="9144"/>
                </a:tc>
              </a:tr>
              <a:tr h="219710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 9. Validate model</a:t>
                      </a:r>
                      <a:endParaRPr lang="en-US" sz="1300" dirty="0"/>
                    </a:p>
                  </a:txBody>
                  <a:tcPr marL="9144" marR="9144" marT="9144" marB="9144"/>
                </a:tc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endParaRPr lang="en-US" sz="1300" dirty="0" smtClean="0"/>
                    </a:p>
                    <a:p>
                      <a:pPr marL="0" indent="0">
                        <a:buFont typeface="Arial" pitchFamily="34" charset="0"/>
                        <a:buNone/>
                      </a:pPr>
                      <a:endParaRPr lang="en-US" sz="1300" dirty="0"/>
                    </a:p>
                  </a:txBody>
                  <a:tcPr marL="9144" marR="9144" marT="9144" marB="9144"/>
                </a:tc>
                <a:tc>
                  <a:txBody>
                    <a:bodyPr/>
                    <a:lstStyle/>
                    <a:p>
                      <a:pPr marL="91440" marR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sz="1300" dirty="0" smtClean="0"/>
                    </a:p>
                  </a:txBody>
                  <a:tcPr marL="9144" marR="9144" marT="9144" marB="9144"/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itchFamily="34" charset="0"/>
                        <a:buChar char="•"/>
                      </a:pPr>
                      <a:endParaRPr lang="en-US" sz="1300" dirty="0"/>
                    </a:p>
                  </a:txBody>
                  <a:tcPr marL="9144" marR="9144" marT="9144" marB="9144"/>
                </a:tc>
              </a:tr>
              <a:tr h="114702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10. Visualize &amp; analyze</a:t>
                      </a:r>
                      <a:endParaRPr lang="en-US" sz="1300" dirty="0"/>
                    </a:p>
                  </a:txBody>
                  <a:tcPr marL="9144" marR="9144" marT="9144" marB="9144"/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itchFamily="34" charset="0"/>
                        <a:buChar char="•"/>
                      </a:pPr>
                      <a:endParaRPr lang="en-US" sz="1300" dirty="0" smtClean="0"/>
                    </a:p>
                    <a:p>
                      <a:pPr marL="91440" indent="-91440">
                        <a:buFont typeface="Arial" pitchFamily="34" charset="0"/>
                        <a:buChar char="•"/>
                      </a:pPr>
                      <a:endParaRPr lang="en-US" sz="1300" dirty="0"/>
                    </a:p>
                  </a:txBody>
                  <a:tcPr marL="9144" marR="9144" marT="9144" marB="9144"/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itchFamily="34" charset="0"/>
                        <a:buChar char="•"/>
                      </a:pPr>
                      <a:endParaRPr lang="en-US" sz="1300" dirty="0"/>
                    </a:p>
                  </a:txBody>
                  <a:tcPr marL="9144" marR="9144" marT="9144" marB="9144"/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itchFamily="34" charset="0"/>
                        <a:buChar char="•"/>
                      </a:pPr>
                      <a:endParaRPr lang="en-US" sz="1300" dirty="0"/>
                    </a:p>
                  </a:txBody>
                  <a:tcPr marL="9144" marR="9144" marT="9144" marB="9144"/>
                </a:tc>
              </a:tr>
              <a:tr h="114702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11. Engineer</a:t>
                      </a:r>
                      <a:endParaRPr lang="en-US" sz="1300" dirty="0"/>
                    </a:p>
                  </a:txBody>
                  <a:tcPr marL="9144" marR="9144" marT="9144" marB="9144"/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itchFamily="34" charset="0"/>
                        <a:buChar char="•"/>
                      </a:pPr>
                      <a:endParaRPr lang="en-US" sz="1300" dirty="0" smtClean="0"/>
                    </a:p>
                    <a:p>
                      <a:pPr marL="91440" indent="-91440">
                        <a:buFont typeface="Arial" pitchFamily="34" charset="0"/>
                        <a:buChar char="•"/>
                      </a:pPr>
                      <a:endParaRPr lang="en-US" sz="1300" dirty="0" smtClean="0"/>
                    </a:p>
                    <a:p>
                      <a:pPr marL="91440" indent="-91440">
                        <a:buFont typeface="Arial" pitchFamily="34" charset="0"/>
                        <a:buChar char="•"/>
                      </a:pPr>
                      <a:endParaRPr lang="en-US" sz="1300" dirty="0" smtClean="0"/>
                    </a:p>
                    <a:p>
                      <a:pPr marL="91440" indent="-91440">
                        <a:buFont typeface="Arial" pitchFamily="34" charset="0"/>
                        <a:buChar char="•"/>
                      </a:pPr>
                      <a:endParaRPr lang="en-US" sz="1300" dirty="0"/>
                    </a:p>
                  </a:txBody>
                  <a:tcPr marL="9144" marR="9144" marT="9144" marB="9144"/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itchFamily="34" charset="0"/>
                        <a:buChar char="•"/>
                      </a:pPr>
                      <a:endParaRPr lang="en-US" sz="1300" dirty="0"/>
                    </a:p>
                  </a:txBody>
                  <a:tcPr marL="9144" marR="9144" marT="9144" marB="9144"/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itchFamily="34" charset="0"/>
                        <a:buChar char="•"/>
                      </a:pPr>
                      <a:endParaRPr lang="en-US" sz="1300" dirty="0"/>
                    </a:p>
                  </a:txBody>
                  <a:tcPr marL="9144" marR="9144" marT="9144" marB="9144"/>
                </a:tc>
              </a:tr>
            </a:tbl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6978955"/>
              </p:ext>
            </p:extLst>
          </p:nvPr>
        </p:nvGraphicFramePr>
        <p:xfrm>
          <a:off x="1890439" y="1344931"/>
          <a:ext cx="7140360" cy="4145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80120"/>
                <a:gridCol w="2380120"/>
                <a:gridCol w="2380120"/>
              </a:tblGrid>
              <a:tr h="219710">
                <a:tc>
                  <a:txBody>
                    <a:bodyPr/>
                    <a:lstStyle/>
                    <a:p>
                      <a:pPr marL="91440" indent="-91440">
                        <a:buFont typeface="Arial" pitchFamily="34" charset="0"/>
                        <a:buChar char="•"/>
                      </a:pP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144" marR="9144" marT="9144" marB="9144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itchFamily="34" charset="0"/>
                        <a:buChar char="•"/>
                      </a:pPr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Comprehensive </a:t>
                      </a:r>
                      <a:r>
                        <a:rPr lang="en-US" sz="1300" baseline="0" dirty="0" err="1" smtClean="0">
                          <a:solidFill>
                            <a:schemeClr val="tx1"/>
                          </a:solidFill>
                        </a:rPr>
                        <a:t>metabolomic</a:t>
                      </a:r>
                      <a:r>
                        <a:rPr lang="en-US" sz="1300" baseline="0" dirty="0" smtClean="0">
                          <a:solidFill>
                            <a:schemeClr val="tx1"/>
                          </a:solidFill>
                        </a:rPr>
                        <a:t>, proteomic, kinetic data</a:t>
                      </a: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144" marR="9144" marT="9144" marB="9144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itchFamily="34" charset="0"/>
                        <a:buChar char="•"/>
                      </a:pPr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Diversify</a:t>
                      </a:r>
                      <a:r>
                        <a:rPr lang="en-US" sz="1300" baseline="0" dirty="0" smtClean="0">
                          <a:solidFill>
                            <a:schemeClr val="tx1"/>
                          </a:solidFill>
                        </a:rPr>
                        <a:t> experimental effort</a:t>
                      </a: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144" marR="9144" marT="9144" marB="9144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631081"/>
              </p:ext>
            </p:extLst>
          </p:nvPr>
        </p:nvGraphicFramePr>
        <p:xfrm>
          <a:off x="1890439" y="1758866"/>
          <a:ext cx="7140360" cy="6126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80120"/>
                <a:gridCol w="2380120"/>
                <a:gridCol w="2380120"/>
              </a:tblGrid>
              <a:tr h="324718">
                <a:tc>
                  <a:txBody>
                    <a:bodyPr/>
                    <a:lstStyle/>
                    <a:p>
                      <a:pPr marL="91440" indent="-91440">
                        <a:buFont typeface="Arial" pitchFamily="34" charset="0"/>
                        <a:buChar char="•"/>
                      </a:pPr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Data </a:t>
                      </a:r>
                      <a:r>
                        <a:rPr lang="en-US" sz="1300" baseline="0" dirty="0" smtClean="0">
                          <a:solidFill>
                            <a:schemeClr val="tx1"/>
                          </a:solidFill>
                        </a:rPr>
                        <a:t>aggregation software</a:t>
                      </a:r>
                    </a:p>
                    <a:p>
                      <a:pPr marL="91440" indent="-91440">
                        <a:buFont typeface="Arial" pitchFamily="34" charset="0"/>
                        <a:buChar char="•"/>
                      </a:pPr>
                      <a:r>
                        <a:rPr lang="en-US" sz="1300" baseline="0" dirty="0" smtClean="0">
                          <a:solidFill>
                            <a:schemeClr val="tx1"/>
                          </a:solidFill>
                        </a:rPr>
                        <a:t>Natural language processing</a:t>
                      </a:r>
                    </a:p>
                    <a:p>
                      <a:pPr marL="91440" indent="-91440">
                        <a:buFont typeface="Arial" pitchFamily="34" charset="0"/>
                        <a:buChar char="•"/>
                      </a:pPr>
                      <a:r>
                        <a:rPr lang="en-US" sz="1300" baseline="0" dirty="0" err="1" smtClean="0">
                          <a:solidFill>
                            <a:schemeClr val="tx1"/>
                          </a:solidFill>
                        </a:rPr>
                        <a:t>Crowdsourced</a:t>
                      </a:r>
                      <a:r>
                        <a:rPr lang="en-US" sz="1300" baseline="0" dirty="0" smtClean="0">
                          <a:solidFill>
                            <a:schemeClr val="tx1"/>
                          </a:solidFill>
                        </a:rPr>
                        <a:t> curation</a:t>
                      </a: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144" marR="9144" marT="9144" marB="914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itchFamily="34" charset="0"/>
                        <a:buChar char="•"/>
                      </a:pP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144" marR="9144" marT="9144" marB="914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itchFamily="34" charset="0"/>
                        <a:buChar char="•"/>
                      </a:pPr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Annotate</a:t>
                      </a:r>
                      <a:r>
                        <a:rPr lang="en-US" sz="1300" baseline="0" dirty="0" smtClean="0">
                          <a:solidFill>
                            <a:schemeClr val="tx1"/>
                          </a:solidFill>
                        </a:rPr>
                        <a:t> data</a:t>
                      </a:r>
                    </a:p>
                    <a:p>
                      <a:pPr marL="91440" indent="-91440">
                        <a:buFont typeface="Arial" pitchFamily="34" charset="0"/>
                        <a:buChar char="•"/>
                      </a:pPr>
                      <a:r>
                        <a:rPr lang="en-US" sz="1300" baseline="0" dirty="0" smtClean="0">
                          <a:solidFill>
                            <a:schemeClr val="tx1"/>
                          </a:solidFill>
                        </a:rPr>
                        <a:t>Deposit raw data</a:t>
                      </a: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144" marR="9144" marT="9144" marB="914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144967"/>
              </p:ext>
            </p:extLst>
          </p:nvPr>
        </p:nvGraphicFramePr>
        <p:xfrm>
          <a:off x="1890439" y="2370921"/>
          <a:ext cx="7140360" cy="4145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80120"/>
                <a:gridCol w="2380120"/>
                <a:gridCol w="2380120"/>
              </a:tblGrid>
              <a:tr h="219710">
                <a:tc>
                  <a:txBody>
                    <a:bodyPr/>
                    <a:lstStyle/>
                    <a:p>
                      <a:pPr marL="91440" indent="-91440">
                        <a:buFont typeface="Arial" pitchFamily="34" charset="0"/>
                        <a:buChar char="•"/>
                      </a:pPr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Design data model which mirrors models</a:t>
                      </a: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144" marR="9144" marT="9144" marB="914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itchFamily="34" charset="0"/>
                        <a:buChar char="•"/>
                      </a:pP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144" marR="9144" marT="9144" marB="914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itchFamily="34" charset="0"/>
                        <a:buChar char="•"/>
                      </a:pP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144" marR="9144" marT="9144" marB="914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624966"/>
              </p:ext>
            </p:extLst>
          </p:nvPr>
        </p:nvGraphicFramePr>
        <p:xfrm>
          <a:off x="1890439" y="2784856"/>
          <a:ext cx="7140360" cy="4145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80120"/>
                <a:gridCol w="2380120"/>
                <a:gridCol w="2380120"/>
              </a:tblGrid>
              <a:tr h="219710">
                <a:tc>
                  <a:txBody>
                    <a:bodyPr/>
                    <a:lstStyle/>
                    <a:p>
                      <a:pPr marL="91440" indent="-91440">
                        <a:buFont typeface="Arial" pitchFamily="34" charset="0"/>
                        <a:buChar char="•"/>
                      </a:pPr>
                      <a:r>
                        <a:rPr lang="en-US" sz="1300" baseline="0" dirty="0" smtClean="0">
                          <a:solidFill>
                            <a:schemeClr val="tx1"/>
                          </a:solidFill>
                        </a:rPr>
                        <a:t>Tools to design models from PGDBs</a:t>
                      </a: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144" marR="9144" marT="9144" marB="914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itchFamily="34" charset="0"/>
                        <a:buChar char="•"/>
                      </a:pP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144" marR="9144" marT="9144" marB="914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1440" marR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Standard sequence-base</a:t>
                      </a:r>
                      <a:r>
                        <a:rPr lang="en-US" sz="1300" baseline="0" dirty="0" smtClean="0">
                          <a:solidFill>
                            <a:schemeClr val="tx1"/>
                          </a:solidFill>
                        </a:rPr>
                        <a:t>d, multi-algorithmic language</a:t>
                      </a:r>
                    </a:p>
                  </a:txBody>
                  <a:tcPr marL="9144" marR="9144" marT="9144" marB="914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54615"/>
              </p:ext>
            </p:extLst>
          </p:nvPr>
        </p:nvGraphicFramePr>
        <p:xfrm>
          <a:off x="1890439" y="4008966"/>
          <a:ext cx="7140360" cy="4145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80120"/>
                <a:gridCol w="2380120"/>
                <a:gridCol w="2380120"/>
              </a:tblGrid>
              <a:tr h="219710">
                <a:tc>
                  <a:txBody>
                    <a:bodyPr/>
                    <a:lstStyle/>
                    <a:p>
                      <a:pPr marL="91440" indent="-91440">
                        <a:buFont typeface="Arial" pitchFamily="34" charset="0"/>
                        <a:buChar char="•"/>
                      </a:pPr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Automate model</a:t>
                      </a:r>
                      <a:r>
                        <a:rPr lang="en-US" sz="1300" baseline="0" dirty="0" smtClean="0">
                          <a:solidFill>
                            <a:schemeClr val="tx1"/>
                          </a:solidFill>
                        </a:rPr>
                        <a:t> reduction</a:t>
                      </a:r>
                    </a:p>
                    <a:p>
                      <a:pPr marL="91440" indent="-91440">
                        <a:buFont typeface="Arial" pitchFamily="34" charset="0"/>
                        <a:buChar char="•"/>
                      </a:pPr>
                      <a:r>
                        <a:rPr lang="en-US" sz="1300" baseline="0" dirty="0" smtClean="0">
                          <a:solidFill>
                            <a:schemeClr val="tx1"/>
                          </a:solidFill>
                        </a:rPr>
                        <a:t>Use distributed optimization</a:t>
                      </a: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144" marR="9144" marT="9144" marB="914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itchFamily="34" charset="0"/>
                        <a:buChar char="•"/>
                      </a:pP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144" marR="9144" marT="9144" marB="914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itchFamily="34" charset="0"/>
                        <a:buChar char="•"/>
                      </a:pP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144" marR="9144" marT="9144" marB="914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508868"/>
              </p:ext>
            </p:extLst>
          </p:nvPr>
        </p:nvGraphicFramePr>
        <p:xfrm>
          <a:off x="1890439" y="4422901"/>
          <a:ext cx="7140360" cy="6126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80120"/>
                <a:gridCol w="2380120"/>
                <a:gridCol w="2380120"/>
              </a:tblGrid>
              <a:tr h="324718">
                <a:tc>
                  <a:txBody>
                    <a:bodyPr/>
                    <a:lstStyle/>
                    <a:p>
                      <a:pPr marL="91440" indent="-91440">
                        <a:buFont typeface="Arial" pitchFamily="34" charset="0"/>
                        <a:buChar char="•"/>
                      </a:pPr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Develop test generator</a:t>
                      </a:r>
                    </a:p>
                    <a:p>
                      <a:pPr marL="91440" indent="-91440">
                        <a:buFont typeface="Arial" pitchFamily="34" charset="0"/>
                        <a:buChar char="•"/>
                      </a:pPr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Adopt</a:t>
                      </a:r>
                      <a:r>
                        <a:rPr lang="en-US" sz="1300" baseline="0" dirty="0" smtClean="0">
                          <a:solidFill>
                            <a:schemeClr val="tx1"/>
                          </a:solidFill>
                        </a:rPr>
                        <a:t> formal verification</a:t>
                      </a:r>
                    </a:p>
                    <a:p>
                      <a:pPr marL="91440" indent="-91440">
                        <a:buFont typeface="Arial" pitchFamily="34" charset="0"/>
                        <a:buChar char="•"/>
                      </a:pPr>
                      <a:r>
                        <a:rPr lang="en-US" sz="1300" baseline="0" dirty="0" smtClean="0">
                          <a:solidFill>
                            <a:schemeClr val="tx1"/>
                          </a:solidFill>
                        </a:rPr>
                        <a:t>Use continuous integration</a:t>
                      </a: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144" marR="9144" marT="9144" marB="914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itchFamily="34" charset="0"/>
                        <a:buChar char="•"/>
                      </a:pP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144" marR="9144" marT="9144" marB="914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itchFamily="34" charset="0"/>
                        <a:buChar char="•"/>
                      </a:pP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144" marR="9144" marT="9144" marB="914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805524"/>
              </p:ext>
            </p:extLst>
          </p:nvPr>
        </p:nvGraphicFramePr>
        <p:xfrm>
          <a:off x="1890439" y="5034956"/>
          <a:ext cx="7140360" cy="4145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80120"/>
                <a:gridCol w="2380120"/>
                <a:gridCol w="2380120"/>
              </a:tblGrid>
              <a:tr h="219710"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144" marR="9144" marT="9144" marB="914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1440" marR="0" indent="-9144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Comprehensive single-cell </a:t>
                      </a:r>
                      <a:r>
                        <a:rPr lang="en-US" sz="1300" dirty="0" err="1" smtClean="0">
                          <a:solidFill>
                            <a:schemeClr val="tx1"/>
                          </a:solidFill>
                        </a:rPr>
                        <a:t>phenomics</a:t>
                      </a:r>
                      <a:endParaRPr lang="en-US" sz="13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" marR="9144" marT="9144" marB="914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itchFamily="34" charset="0"/>
                        <a:buChar char="•"/>
                      </a:pPr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Model validation standard</a:t>
                      </a: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144" marR="9144" marT="9144" marB="914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458133"/>
              </p:ext>
            </p:extLst>
          </p:nvPr>
        </p:nvGraphicFramePr>
        <p:xfrm>
          <a:off x="1890439" y="5448891"/>
          <a:ext cx="7140360" cy="4145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80120"/>
                <a:gridCol w="2380120"/>
                <a:gridCol w="2380120"/>
              </a:tblGrid>
              <a:tr h="114702">
                <a:tc>
                  <a:txBody>
                    <a:bodyPr/>
                    <a:lstStyle/>
                    <a:p>
                      <a:pPr marL="91440" indent="-91440">
                        <a:buFont typeface="Arial" pitchFamily="34" charset="0"/>
                        <a:buChar char="•"/>
                      </a:pPr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Improved simulation</a:t>
                      </a:r>
                      <a:r>
                        <a:rPr lang="en-US" sz="1300" baseline="0" dirty="0" smtClean="0">
                          <a:solidFill>
                            <a:schemeClr val="tx1"/>
                          </a:solidFill>
                        </a:rPr>
                        <a:t> database</a:t>
                      </a:r>
                    </a:p>
                    <a:p>
                      <a:pPr marL="91440" indent="-91440">
                        <a:buFont typeface="Arial" pitchFamily="34" charset="0"/>
                        <a:buChar char="•"/>
                      </a:pPr>
                      <a:r>
                        <a:rPr lang="en-US" sz="1300" baseline="0" dirty="0" smtClean="0">
                          <a:solidFill>
                            <a:schemeClr val="tx1"/>
                          </a:solidFill>
                        </a:rPr>
                        <a:t>Data exploration tools</a:t>
                      </a: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144" marR="9144" marT="9144" marB="914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itchFamily="34" charset="0"/>
                        <a:buChar char="•"/>
                      </a:pP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144" marR="9144" marT="9144" marB="914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itchFamily="34" charset="0"/>
                        <a:buChar char="•"/>
                      </a:pP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144" marR="9144" marT="9144" marB="914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222667"/>
              </p:ext>
            </p:extLst>
          </p:nvPr>
        </p:nvGraphicFramePr>
        <p:xfrm>
          <a:off x="1890439" y="5862829"/>
          <a:ext cx="7140360" cy="8107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80120"/>
                <a:gridCol w="2380120"/>
                <a:gridCol w="2380120"/>
              </a:tblGrid>
              <a:tr h="114702">
                <a:tc>
                  <a:txBody>
                    <a:bodyPr/>
                    <a:lstStyle/>
                    <a:p>
                      <a:pPr marL="91440" indent="-91440" algn="l">
                        <a:buFont typeface="Arial" pitchFamily="34" charset="0"/>
                        <a:buChar char="•"/>
                      </a:pPr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Algorithm</a:t>
                      </a:r>
                      <a:r>
                        <a:rPr lang="en-US" sz="1300" baseline="0" dirty="0" smtClean="0">
                          <a:solidFill>
                            <a:schemeClr val="tx1"/>
                          </a:solidFill>
                        </a:rPr>
                        <a:t>s to optimize predicted phenotypes</a:t>
                      </a:r>
                    </a:p>
                    <a:p>
                      <a:pPr marL="91440" indent="-91440" algn="l">
                        <a:buFont typeface="Arial" pitchFamily="34" charset="0"/>
                        <a:buChar char="•"/>
                      </a:pPr>
                      <a:r>
                        <a:rPr lang="en-US" sz="1300" baseline="0" dirty="0" smtClean="0">
                          <a:solidFill>
                            <a:schemeClr val="tx1"/>
                          </a:solidFill>
                        </a:rPr>
                        <a:t>Structural integration to design sequences</a:t>
                      </a: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144" marR="9144" marT="9144" marB="914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itchFamily="34" charset="0"/>
                        <a:buChar char="•"/>
                      </a:pPr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Methods for</a:t>
                      </a:r>
                      <a:r>
                        <a:rPr lang="en-US" sz="1300" baseline="0" dirty="0" smtClean="0">
                          <a:solidFill>
                            <a:schemeClr val="tx1"/>
                          </a:solidFill>
                        </a:rPr>
                        <a:t> large-scale genome engineering</a:t>
                      </a:r>
                    </a:p>
                    <a:p>
                      <a:pPr marL="91440" indent="-91440">
                        <a:buFont typeface="Arial" pitchFamily="34" charset="0"/>
                        <a:buChar char="•"/>
                      </a:pPr>
                      <a:r>
                        <a:rPr lang="en-US" sz="1300" baseline="0" dirty="0" smtClean="0">
                          <a:solidFill>
                            <a:schemeClr val="tx1"/>
                          </a:solidFill>
                        </a:rPr>
                        <a:t>Design-build-test automation</a:t>
                      </a: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144" marR="9144" marT="9144" marB="914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itchFamily="34" charset="0"/>
                        <a:buChar char="•"/>
                      </a:pP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144" marR="9144" marT="9144" marB="914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2340733"/>
              </p:ext>
            </p:extLst>
          </p:nvPr>
        </p:nvGraphicFramePr>
        <p:xfrm>
          <a:off x="1890439" y="3198791"/>
          <a:ext cx="7140360" cy="8107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80120"/>
                <a:gridCol w="2380120"/>
                <a:gridCol w="2380120"/>
              </a:tblGrid>
              <a:tr h="429727">
                <a:tc>
                  <a:txBody>
                    <a:bodyPr/>
                    <a:lstStyle/>
                    <a:p>
                      <a:pPr marL="91440" indent="-91440">
                        <a:buFont typeface="Arial" pitchFamily="34" charset="0"/>
                        <a:buChar char="•"/>
                      </a:pPr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Determine</a:t>
                      </a:r>
                      <a:r>
                        <a:rPr lang="en-US" sz="1300" baseline="0" dirty="0" smtClean="0">
                          <a:solidFill>
                            <a:schemeClr val="tx1"/>
                          </a:solidFill>
                        </a:rPr>
                        <a:t> how to integrate multi-algorithm models</a:t>
                      </a:r>
                    </a:p>
                    <a:p>
                      <a:pPr marL="91440" indent="-91440">
                        <a:buFont typeface="Arial" pitchFamily="34" charset="0"/>
                        <a:buChar char="•"/>
                      </a:pPr>
                      <a:r>
                        <a:rPr lang="en-US" sz="1300" baseline="0" dirty="0" smtClean="0">
                          <a:solidFill>
                            <a:schemeClr val="tx1"/>
                          </a:solidFill>
                        </a:rPr>
                        <a:t>Develop high-performance simulator</a:t>
                      </a: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144" marR="9144" marT="9144" marB="914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itchFamily="34" charset="0"/>
                        <a:buChar char="•"/>
                      </a:pP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144" marR="9144" marT="9144" marB="914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1440" indent="-91440">
                        <a:buFont typeface="Arial" pitchFamily="34" charset="0"/>
                        <a:buChar char="•"/>
                      </a:pP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144" marR="9144" marT="9144" marB="914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367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involved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1088" y="1600200"/>
            <a:ext cx="6981825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b="1" dirty="0" smtClean="0"/>
              <a:t>Suggested reading</a:t>
            </a:r>
          </a:p>
          <a:p>
            <a:pPr marL="365760" indent="-137160">
              <a:spcBef>
                <a:spcPts val="0"/>
              </a:spcBef>
            </a:pPr>
            <a:r>
              <a:rPr lang="en-US" sz="2800" dirty="0" smtClean="0"/>
              <a:t>See school website</a:t>
            </a:r>
            <a:endParaRPr lang="en-US" sz="2800" dirty="0"/>
          </a:p>
          <a:p>
            <a:pPr marL="0" indent="0">
              <a:spcBef>
                <a:spcPts val="2400"/>
              </a:spcBef>
              <a:buNone/>
            </a:pPr>
            <a:r>
              <a:rPr lang="en-US" b="1" dirty="0" smtClean="0"/>
              <a:t>Many ongoing projects across the field</a:t>
            </a:r>
          </a:p>
          <a:p>
            <a:pPr marL="365760" indent="-137160">
              <a:spcBef>
                <a:spcPts val="0"/>
              </a:spcBef>
            </a:pPr>
            <a:r>
              <a:rPr lang="en-US" sz="2800" dirty="0" smtClean="0"/>
              <a:t>Contact the lecturers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b="1" dirty="0" smtClean="0"/>
              <a:t>Community benchmark model project</a:t>
            </a:r>
          </a:p>
          <a:p>
            <a:pPr marL="365760" indent="-137160">
              <a:spcBef>
                <a:spcPts val="0"/>
              </a:spcBef>
            </a:pPr>
            <a:r>
              <a:rPr lang="en-US" sz="2800" dirty="0" smtClean="0"/>
              <a:t>Contact Jonathan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800" b="1" dirty="0" err="1" smtClean="0"/>
              <a:t>SysMod</a:t>
            </a:r>
            <a:r>
              <a:rPr lang="en-US" sz="2800" b="1" dirty="0" smtClean="0"/>
              <a:t> ISCB special interest group</a:t>
            </a:r>
            <a:endParaRPr lang="en-US" sz="2800" b="1" dirty="0"/>
          </a:p>
          <a:p>
            <a:pPr marL="365760" indent="-137160">
              <a:spcBef>
                <a:spcPts val="0"/>
              </a:spcBef>
            </a:pPr>
            <a:r>
              <a:rPr lang="en-US" sz="2400" dirty="0" smtClean="0"/>
              <a:t>SysMod.info</a:t>
            </a:r>
          </a:p>
          <a:p>
            <a:pPr marL="365760" indent="-137160">
              <a:spcBef>
                <a:spcPts val="0"/>
              </a:spcBef>
            </a:pPr>
            <a:r>
              <a:rPr lang="en-US" sz="2400" dirty="0" smtClean="0"/>
              <a:t>First meeting @ ISMB, July 2016, Orlando FL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8866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1004482" y="4756170"/>
            <a:ext cx="713503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2400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Broadly </a:t>
            </a:r>
            <a:r>
              <a:rPr lang="en-US" sz="2400" b="1" dirty="0">
                <a:solidFill>
                  <a:srgbClr val="00ADEF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predicts</a:t>
            </a:r>
            <a:r>
              <a:rPr lang="en-US" sz="2400" dirty="0">
                <a:solidFill>
                  <a:srgbClr val="00ADEF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cell </a:t>
            </a:r>
            <a:r>
              <a:rPr lang="en-US" sz="24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physiology</a:t>
            </a:r>
            <a:endParaRPr lang="en-US" sz="2400" dirty="0" smtClean="0">
              <a:solidFill>
                <a:srgbClr val="0062D7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pPr algn="ctr">
              <a:spcBef>
                <a:spcPts val="1200"/>
              </a:spcBef>
            </a:pPr>
            <a:r>
              <a:rPr lang="en-US" sz="2400" b="1" dirty="0" smtClean="0">
                <a:solidFill>
                  <a:srgbClr val="00ADEF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Integrates</a:t>
            </a:r>
            <a:r>
              <a:rPr lang="en-US" sz="2400" dirty="0" smtClean="0">
                <a:solidFill>
                  <a:srgbClr val="00ADEF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heterogeneous data and </a:t>
            </a:r>
            <a:r>
              <a:rPr lang="en-US" sz="24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models</a:t>
            </a:r>
          </a:p>
          <a:p>
            <a:pPr algn="ctr">
              <a:spcBef>
                <a:spcPts val="1200"/>
              </a:spcBef>
            </a:pPr>
            <a:r>
              <a:rPr lang="en-US" sz="24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Guides</a:t>
            </a:r>
            <a:r>
              <a:rPr lang="en-US" sz="2400" dirty="0" smtClean="0">
                <a:solidFill>
                  <a:srgbClr val="0062D7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b="1" dirty="0">
                <a:solidFill>
                  <a:srgbClr val="00ADEF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bioengineering</a:t>
            </a:r>
            <a:r>
              <a:rPr lang="en-US" sz="2400" dirty="0">
                <a:solidFill>
                  <a:srgbClr val="0062D7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and </a:t>
            </a:r>
            <a:r>
              <a:rPr lang="en-US" sz="2400" b="1" dirty="0" smtClean="0">
                <a:solidFill>
                  <a:srgbClr val="00ADEF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medicine</a:t>
            </a:r>
          </a:p>
          <a:p>
            <a:pPr algn="ctr">
              <a:spcBef>
                <a:spcPts val="1200"/>
              </a:spcBef>
            </a:pPr>
            <a:r>
              <a:rPr lang="en-US" sz="2400" b="1" dirty="0" smtClean="0">
                <a:solidFill>
                  <a:srgbClr val="00ADEF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Opportunities</a:t>
            </a:r>
            <a:r>
              <a:rPr lang="en-US" sz="24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 </a:t>
            </a:r>
            <a:r>
              <a:rPr lang="en-US" sz="2400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to </a:t>
            </a:r>
            <a:r>
              <a:rPr lang="en-US" sz="2400" b="1" dirty="0">
                <a:solidFill>
                  <a:srgbClr val="00ADEF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develop improved </a:t>
            </a:r>
            <a:r>
              <a:rPr lang="en-US" sz="2400" b="1" dirty="0" smtClean="0">
                <a:solidFill>
                  <a:srgbClr val="00ADEF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methods</a:t>
            </a:r>
            <a:endParaRPr lang="en-US" sz="2400" b="1" dirty="0">
              <a:solidFill>
                <a:srgbClr val="00ADEF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grpSp>
        <p:nvGrpSpPr>
          <p:cNvPr id="44" name="Group 43"/>
          <p:cNvGrpSpPr>
            <a:grpSpLocks noChangeAspect="1"/>
          </p:cNvGrpSpPr>
          <p:nvPr/>
        </p:nvGrpSpPr>
        <p:grpSpPr>
          <a:xfrm>
            <a:off x="816763" y="1079911"/>
            <a:ext cx="3044705" cy="2816352"/>
            <a:chOff x="304800" y="609600"/>
            <a:chExt cx="3048000" cy="2819400"/>
          </a:xfrm>
        </p:grpSpPr>
        <p:sp>
          <p:nvSpPr>
            <p:cNvPr id="16" name="Oval 15"/>
            <p:cNvSpPr/>
            <p:nvPr/>
          </p:nvSpPr>
          <p:spPr>
            <a:xfrm>
              <a:off x="304800" y="1828800"/>
              <a:ext cx="228600" cy="228600"/>
            </a:xfrm>
            <a:prstGeom prst="ellipse">
              <a:avLst/>
            </a:prstGeom>
            <a:gradFill>
              <a:gsLst>
                <a:gs pos="25000">
                  <a:schemeClr val="accent5"/>
                </a:gs>
                <a:gs pos="95000">
                  <a:schemeClr val="accent5">
                    <a:lumMod val="60000"/>
                    <a:lumOff val="40000"/>
                  </a:schemeClr>
                </a:gs>
              </a:gsLst>
              <a:lin ang="0" scaled="1"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3124200" y="1066800"/>
              <a:ext cx="228600" cy="228600"/>
            </a:xfrm>
            <a:prstGeom prst="ellipse">
              <a:avLst/>
            </a:prstGeom>
            <a:gradFill>
              <a:gsLst>
                <a:gs pos="25000">
                  <a:schemeClr val="accent5"/>
                </a:gs>
                <a:gs pos="95000">
                  <a:schemeClr val="accent5">
                    <a:lumMod val="60000"/>
                    <a:lumOff val="40000"/>
                  </a:schemeClr>
                </a:gs>
              </a:gsLst>
              <a:lin ang="0" scaled="1"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3124200" y="2895600"/>
              <a:ext cx="228600" cy="228600"/>
            </a:xfrm>
            <a:prstGeom prst="ellipse">
              <a:avLst/>
            </a:prstGeom>
            <a:gradFill>
              <a:gsLst>
                <a:gs pos="25000">
                  <a:schemeClr val="accent5"/>
                </a:gs>
                <a:gs pos="95000">
                  <a:schemeClr val="accent5">
                    <a:lumMod val="60000"/>
                    <a:lumOff val="40000"/>
                  </a:schemeClr>
                </a:gs>
              </a:gsLst>
              <a:lin ang="0" scaled="1"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676400" y="609600"/>
              <a:ext cx="228600" cy="228600"/>
            </a:xfrm>
            <a:prstGeom prst="ellipse">
              <a:avLst/>
            </a:prstGeom>
            <a:gradFill>
              <a:gsLst>
                <a:gs pos="25000">
                  <a:schemeClr val="accent5"/>
                </a:gs>
                <a:gs pos="95000">
                  <a:schemeClr val="accent5">
                    <a:lumMod val="60000"/>
                    <a:lumOff val="40000"/>
                  </a:schemeClr>
                </a:gs>
              </a:gsLst>
              <a:lin ang="0" scaled="1"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1676400" y="1066800"/>
              <a:ext cx="228600" cy="228600"/>
            </a:xfrm>
            <a:prstGeom prst="ellipse">
              <a:avLst/>
            </a:prstGeom>
            <a:gradFill>
              <a:gsLst>
                <a:gs pos="25000">
                  <a:schemeClr val="accent5"/>
                </a:gs>
                <a:gs pos="95000">
                  <a:schemeClr val="accent5">
                    <a:lumMod val="60000"/>
                    <a:lumOff val="40000"/>
                  </a:schemeClr>
                </a:gs>
              </a:gsLst>
              <a:lin ang="0" scaled="1"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676400" y="1524000"/>
              <a:ext cx="228600" cy="228600"/>
            </a:xfrm>
            <a:prstGeom prst="ellipse">
              <a:avLst/>
            </a:prstGeom>
            <a:gradFill>
              <a:gsLst>
                <a:gs pos="25000">
                  <a:schemeClr val="accent5"/>
                </a:gs>
                <a:gs pos="95000">
                  <a:schemeClr val="accent5">
                    <a:lumMod val="60000"/>
                    <a:lumOff val="40000"/>
                  </a:schemeClr>
                </a:gs>
              </a:gsLst>
              <a:lin ang="0" scaled="1"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676400" y="2362200"/>
              <a:ext cx="228600" cy="228600"/>
            </a:xfrm>
            <a:prstGeom prst="ellipse">
              <a:avLst/>
            </a:prstGeom>
            <a:gradFill>
              <a:gsLst>
                <a:gs pos="25000">
                  <a:schemeClr val="accent5"/>
                </a:gs>
                <a:gs pos="95000">
                  <a:schemeClr val="accent5">
                    <a:lumMod val="60000"/>
                    <a:lumOff val="40000"/>
                  </a:schemeClr>
                </a:gs>
              </a:gsLst>
              <a:lin ang="0" scaled="1"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676400" y="3200400"/>
              <a:ext cx="228600" cy="228600"/>
            </a:xfrm>
            <a:prstGeom prst="ellipse">
              <a:avLst/>
            </a:prstGeom>
            <a:gradFill>
              <a:gsLst>
                <a:gs pos="25000">
                  <a:schemeClr val="accent5"/>
                </a:gs>
                <a:gs pos="95000">
                  <a:schemeClr val="accent5">
                    <a:lumMod val="60000"/>
                    <a:lumOff val="40000"/>
                  </a:schemeClr>
                </a:gs>
              </a:gsLst>
              <a:lin ang="0" scaled="1"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rot="5400000">
              <a:off x="1676400" y="952500"/>
              <a:ext cx="228600" cy="1588"/>
            </a:xfrm>
            <a:prstGeom prst="straightConnector1">
              <a:avLst/>
            </a:prstGeom>
            <a:ln w="25400" cap="flat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rot="5400000">
              <a:off x="1676400" y="1409700"/>
              <a:ext cx="228600" cy="1588"/>
            </a:xfrm>
            <a:prstGeom prst="straightConnector1">
              <a:avLst/>
            </a:prstGeom>
            <a:ln w="25400" cap="flat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2362200" y="1828800"/>
              <a:ext cx="228600" cy="228600"/>
            </a:xfrm>
            <a:prstGeom prst="ellipse">
              <a:avLst/>
            </a:prstGeom>
            <a:gradFill>
              <a:gsLst>
                <a:gs pos="25000">
                  <a:schemeClr val="accent5"/>
                </a:gs>
                <a:gs pos="95000">
                  <a:schemeClr val="accent5">
                    <a:lumMod val="60000"/>
                    <a:lumOff val="40000"/>
                  </a:schemeClr>
                </a:gs>
              </a:gsLst>
              <a:lin ang="0" scaled="1"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990600" y="2895600"/>
              <a:ext cx="228600" cy="228600"/>
            </a:xfrm>
            <a:prstGeom prst="ellipse">
              <a:avLst/>
            </a:prstGeom>
            <a:gradFill>
              <a:gsLst>
                <a:gs pos="25000">
                  <a:schemeClr val="accent5"/>
                </a:gs>
                <a:gs pos="95000">
                  <a:schemeClr val="accent5">
                    <a:lumMod val="60000"/>
                    <a:lumOff val="40000"/>
                  </a:schemeClr>
                </a:gs>
              </a:gsLst>
              <a:lin ang="0" scaled="1"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cxnSp>
          <p:nvCxnSpPr>
            <p:cNvPr id="70" name="Straight Arrow Connector 69"/>
            <p:cNvCxnSpPr>
              <a:stCxn id="13" idx="6"/>
              <a:endCxn id="14" idx="2"/>
            </p:cNvCxnSpPr>
            <p:nvPr/>
          </p:nvCxnSpPr>
          <p:spPr>
            <a:xfrm>
              <a:off x="2590800" y="3009900"/>
              <a:ext cx="533400" cy="15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15" idx="2"/>
              <a:endCxn id="6" idx="6"/>
            </p:cNvCxnSpPr>
            <p:nvPr/>
          </p:nvCxnSpPr>
          <p:spPr>
            <a:xfrm rot="10800000">
              <a:off x="1905000" y="1181100"/>
              <a:ext cx="1219200" cy="15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16" idx="6"/>
              <a:endCxn id="17" idx="2"/>
            </p:cNvCxnSpPr>
            <p:nvPr/>
          </p:nvCxnSpPr>
          <p:spPr>
            <a:xfrm>
              <a:off x="533400" y="1943100"/>
              <a:ext cx="457200" cy="15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Freeform 90"/>
            <p:cNvSpPr/>
            <p:nvPr/>
          </p:nvSpPr>
          <p:spPr>
            <a:xfrm>
              <a:off x="1905000" y="1600200"/>
              <a:ext cx="533400" cy="228600"/>
            </a:xfrm>
            <a:custGeom>
              <a:avLst/>
              <a:gdLst>
                <a:gd name="connsiteX0" fmla="*/ 0 w 1752600"/>
                <a:gd name="connsiteY0" fmla="*/ 876300 h 1752600"/>
                <a:gd name="connsiteX1" fmla="*/ 256663 w 1752600"/>
                <a:gd name="connsiteY1" fmla="*/ 256662 h 1752600"/>
                <a:gd name="connsiteX2" fmla="*/ 876301 w 1752600"/>
                <a:gd name="connsiteY2" fmla="*/ 1 h 1752600"/>
                <a:gd name="connsiteX3" fmla="*/ 1495939 w 1752600"/>
                <a:gd name="connsiteY3" fmla="*/ 256664 h 1752600"/>
                <a:gd name="connsiteX4" fmla="*/ 1752600 w 1752600"/>
                <a:gd name="connsiteY4" fmla="*/ 876302 h 1752600"/>
                <a:gd name="connsiteX5" fmla="*/ 1495937 w 1752600"/>
                <a:gd name="connsiteY5" fmla="*/ 1495940 h 1752600"/>
                <a:gd name="connsiteX6" fmla="*/ 876299 w 1752600"/>
                <a:gd name="connsiteY6" fmla="*/ 1752602 h 1752600"/>
                <a:gd name="connsiteX7" fmla="*/ 256661 w 1752600"/>
                <a:gd name="connsiteY7" fmla="*/ 1495939 h 1752600"/>
                <a:gd name="connsiteX8" fmla="*/ -1 w 1752600"/>
                <a:gd name="connsiteY8" fmla="*/ 876301 h 1752600"/>
                <a:gd name="connsiteX9" fmla="*/ 0 w 1752600"/>
                <a:gd name="connsiteY9" fmla="*/ 876300 h 1752600"/>
                <a:gd name="connsiteX0" fmla="*/ 1495940 w 1752602"/>
                <a:gd name="connsiteY0" fmla="*/ 256664 h 1752602"/>
                <a:gd name="connsiteX1" fmla="*/ 1752601 w 1752602"/>
                <a:gd name="connsiteY1" fmla="*/ 876302 h 1752602"/>
                <a:gd name="connsiteX2" fmla="*/ 1495938 w 1752602"/>
                <a:gd name="connsiteY2" fmla="*/ 1495940 h 1752602"/>
                <a:gd name="connsiteX3" fmla="*/ 876300 w 1752602"/>
                <a:gd name="connsiteY3" fmla="*/ 1752602 h 1752602"/>
                <a:gd name="connsiteX4" fmla="*/ 256662 w 1752602"/>
                <a:gd name="connsiteY4" fmla="*/ 1495939 h 1752602"/>
                <a:gd name="connsiteX5" fmla="*/ 0 w 1752602"/>
                <a:gd name="connsiteY5" fmla="*/ 876301 h 1752602"/>
                <a:gd name="connsiteX6" fmla="*/ 1 w 1752602"/>
                <a:gd name="connsiteY6" fmla="*/ 876300 h 1752602"/>
                <a:gd name="connsiteX7" fmla="*/ 256664 w 1752602"/>
                <a:gd name="connsiteY7" fmla="*/ 256662 h 1752602"/>
                <a:gd name="connsiteX8" fmla="*/ 876302 w 1752602"/>
                <a:gd name="connsiteY8" fmla="*/ 1 h 1752602"/>
                <a:gd name="connsiteX9" fmla="*/ 1587380 w 1752602"/>
                <a:gd name="connsiteY9" fmla="*/ 348104 h 1752602"/>
                <a:gd name="connsiteX0" fmla="*/ 1495940 w 1599211"/>
                <a:gd name="connsiteY0" fmla="*/ 256664 h 1752602"/>
                <a:gd name="connsiteX1" fmla="*/ 1495938 w 1599211"/>
                <a:gd name="connsiteY1" fmla="*/ 1495940 h 1752602"/>
                <a:gd name="connsiteX2" fmla="*/ 876300 w 1599211"/>
                <a:gd name="connsiteY2" fmla="*/ 1752602 h 1752602"/>
                <a:gd name="connsiteX3" fmla="*/ 256662 w 1599211"/>
                <a:gd name="connsiteY3" fmla="*/ 1495939 h 1752602"/>
                <a:gd name="connsiteX4" fmla="*/ 0 w 1599211"/>
                <a:gd name="connsiteY4" fmla="*/ 876301 h 1752602"/>
                <a:gd name="connsiteX5" fmla="*/ 1 w 1599211"/>
                <a:gd name="connsiteY5" fmla="*/ 876300 h 1752602"/>
                <a:gd name="connsiteX6" fmla="*/ 256664 w 1599211"/>
                <a:gd name="connsiteY6" fmla="*/ 256662 h 1752602"/>
                <a:gd name="connsiteX7" fmla="*/ 876302 w 1599211"/>
                <a:gd name="connsiteY7" fmla="*/ 1 h 1752602"/>
                <a:gd name="connsiteX8" fmla="*/ 1587380 w 1599211"/>
                <a:gd name="connsiteY8" fmla="*/ 348104 h 1752602"/>
                <a:gd name="connsiteX0" fmla="*/ 1495940 w 1702484"/>
                <a:gd name="connsiteY0" fmla="*/ 256664 h 1702486"/>
                <a:gd name="connsiteX1" fmla="*/ 1495938 w 1702484"/>
                <a:gd name="connsiteY1" fmla="*/ 1495940 h 1702486"/>
                <a:gd name="connsiteX2" fmla="*/ 256662 w 1702484"/>
                <a:gd name="connsiteY2" fmla="*/ 1495939 h 1702486"/>
                <a:gd name="connsiteX3" fmla="*/ 0 w 1702484"/>
                <a:gd name="connsiteY3" fmla="*/ 876301 h 1702486"/>
                <a:gd name="connsiteX4" fmla="*/ 1 w 1702484"/>
                <a:gd name="connsiteY4" fmla="*/ 876300 h 1702486"/>
                <a:gd name="connsiteX5" fmla="*/ 256664 w 1702484"/>
                <a:gd name="connsiteY5" fmla="*/ 256662 h 1702486"/>
                <a:gd name="connsiteX6" fmla="*/ 876302 w 1702484"/>
                <a:gd name="connsiteY6" fmla="*/ 1 h 1702486"/>
                <a:gd name="connsiteX7" fmla="*/ 1587380 w 1702484"/>
                <a:gd name="connsiteY7" fmla="*/ 348104 h 1702486"/>
                <a:gd name="connsiteX0" fmla="*/ 1495940 w 1745261"/>
                <a:gd name="connsiteY0" fmla="*/ 256664 h 1495940"/>
                <a:gd name="connsiteX1" fmla="*/ 1495938 w 1745261"/>
                <a:gd name="connsiteY1" fmla="*/ 1495940 h 1495940"/>
                <a:gd name="connsiteX2" fmla="*/ 0 w 1745261"/>
                <a:gd name="connsiteY2" fmla="*/ 876301 h 1495940"/>
                <a:gd name="connsiteX3" fmla="*/ 1 w 1745261"/>
                <a:gd name="connsiteY3" fmla="*/ 876300 h 1495940"/>
                <a:gd name="connsiteX4" fmla="*/ 256664 w 1745261"/>
                <a:gd name="connsiteY4" fmla="*/ 256662 h 1495940"/>
                <a:gd name="connsiteX5" fmla="*/ 876302 w 1745261"/>
                <a:gd name="connsiteY5" fmla="*/ 1 h 1495940"/>
                <a:gd name="connsiteX6" fmla="*/ 1587380 w 1745261"/>
                <a:gd name="connsiteY6" fmla="*/ 348104 h 1495940"/>
                <a:gd name="connsiteX0" fmla="*/ 1495940 w 1745261"/>
                <a:gd name="connsiteY0" fmla="*/ 256664 h 1495940"/>
                <a:gd name="connsiteX1" fmla="*/ 1495938 w 1745261"/>
                <a:gd name="connsiteY1" fmla="*/ 1495940 h 1495940"/>
                <a:gd name="connsiteX2" fmla="*/ 0 w 1745261"/>
                <a:gd name="connsiteY2" fmla="*/ 876301 h 1495940"/>
                <a:gd name="connsiteX3" fmla="*/ 256664 w 1745261"/>
                <a:gd name="connsiteY3" fmla="*/ 256662 h 1495940"/>
                <a:gd name="connsiteX4" fmla="*/ 876302 w 1745261"/>
                <a:gd name="connsiteY4" fmla="*/ 1 h 1495940"/>
                <a:gd name="connsiteX5" fmla="*/ 1587380 w 1745261"/>
                <a:gd name="connsiteY5" fmla="*/ 348104 h 1495940"/>
                <a:gd name="connsiteX0" fmla="*/ 1495940 w 1587380"/>
                <a:gd name="connsiteY0" fmla="*/ 256664 h 876301"/>
                <a:gd name="connsiteX1" fmla="*/ 0 w 1587380"/>
                <a:gd name="connsiteY1" fmla="*/ 876301 h 876301"/>
                <a:gd name="connsiteX2" fmla="*/ 256664 w 1587380"/>
                <a:gd name="connsiteY2" fmla="*/ 256662 h 876301"/>
                <a:gd name="connsiteX3" fmla="*/ 876302 w 1587380"/>
                <a:gd name="connsiteY3" fmla="*/ 1 h 876301"/>
                <a:gd name="connsiteX4" fmla="*/ 1587380 w 1587380"/>
                <a:gd name="connsiteY4" fmla="*/ 348104 h 876301"/>
                <a:gd name="connsiteX0" fmla="*/ 1342549 w 1433989"/>
                <a:gd name="connsiteY0" fmla="*/ 256664 h 348104"/>
                <a:gd name="connsiteX1" fmla="*/ 103273 w 1433989"/>
                <a:gd name="connsiteY1" fmla="*/ 256662 h 348104"/>
                <a:gd name="connsiteX2" fmla="*/ 722911 w 1433989"/>
                <a:gd name="connsiteY2" fmla="*/ 1 h 348104"/>
                <a:gd name="connsiteX3" fmla="*/ 1433989 w 1433989"/>
                <a:gd name="connsiteY3" fmla="*/ 348104 h 348104"/>
                <a:gd name="connsiteX0" fmla="*/ 1286387 w 1425966"/>
                <a:gd name="connsiteY0" fmla="*/ 304801 h 348104"/>
                <a:gd name="connsiteX1" fmla="*/ 95250 w 1425966"/>
                <a:gd name="connsiteY1" fmla="*/ 256662 h 348104"/>
                <a:gd name="connsiteX2" fmla="*/ 714888 w 1425966"/>
                <a:gd name="connsiteY2" fmla="*/ 1 h 348104"/>
                <a:gd name="connsiteX3" fmla="*/ 1425966 w 1425966"/>
                <a:gd name="connsiteY3" fmla="*/ 348104 h 348104"/>
                <a:gd name="connsiteX0" fmla="*/ 1197487 w 1337066"/>
                <a:gd name="connsiteY0" fmla="*/ 304801 h 617624"/>
                <a:gd name="connsiteX1" fmla="*/ 664086 w 1337066"/>
                <a:gd name="connsiteY1" fmla="*/ 609601 h 617624"/>
                <a:gd name="connsiteX2" fmla="*/ 6350 w 1337066"/>
                <a:gd name="connsiteY2" fmla="*/ 256662 h 617624"/>
                <a:gd name="connsiteX3" fmla="*/ 625988 w 1337066"/>
                <a:gd name="connsiteY3" fmla="*/ 1 h 617624"/>
                <a:gd name="connsiteX4" fmla="*/ 1337066 w 1337066"/>
                <a:gd name="connsiteY4" fmla="*/ 348104 h 617624"/>
                <a:gd name="connsiteX0" fmla="*/ 892686 w 1337066"/>
                <a:gd name="connsiteY0" fmla="*/ 609601 h 668424"/>
                <a:gd name="connsiteX1" fmla="*/ 664086 w 1337066"/>
                <a:gd name="connsiteY1" fmla="*/ 609601 h 668424"/>
                <a:gd name="connsiteX2" fmla="*/ 6350 w 1337066"/>
                <a:gd name="connsiteY2" fmla="*/ 256662 h 668424"/>
                <a:gd name="connsiteX3" fmla="*/ 625988 w 1337066"/>
                <a:gd name="connsiteY3" fmla="*/ 1 h 668424"/>
                <a:gd name="connsiteX4" fmla="*/ 1337066 w 1337066"/>
                <a:gd name="connsiteY4" fmla="*/ 348104 h 668424"/>
                <a:gd name="connsiteX0" fmla="*/ 664086 w 1337066"/>
                <a:gd name="connsiteY0" fmla="*/ 609601 h 609601"/>
                <a:gd name="connsiteX1" fmla="*/ 6350 w 1337066"/>
                <a:gd name="connsiteY1" fmla="*/ 256662 h 609601"/>
                <a:gd name="connsiteX2" fmla="*/ 625988 w 1337066"/>
                <a:gd name="connsiteY2" fmla="*/ 1 h 609601"/>
                <a:gd name="connsiteX3" fmla="*/ 1337066 w 1337066"/>
                <a:gd name="connsiteY3" fmla="*/ 348104 h 609601"/>
                <a:gd name="connsiteX0" fmla="*/ 795423 w 1468403"/>
                <a:gd name="connsiteY0" fmla="*/ 609601 h 820825"/>
                <a:gd name="connsiteX1" fmla="*/ 109623 w 1468403"/>
                <a:gd name="connsiteY1" fmla="*/ 762002 h 820825"/>
                <a:gd name="connsiteX2" fmla="*/ 137687 w 1468403"/>
                <a:gd name="connsiteY2" fmla="*/ 256662 h 820825"/>
                <a:gd name="connsiteX3" fmla="*/ 757325 w 1468403"/>
                <a:gd name="connsiteY3" fmla="*/ 1 h 820825"/>
                <a:gd name="connsiteX4" fmla="*/ 1468403 w 1468403"/>
                <a:gd name="connsiteY4" fmla="*/ 348104 h 820825"/>
                <a:gd name="connsiteX0" fmla="*/ 664086 w 1337066"/>
                <a:gd name="connsiteY0" fmla="*/ 609601 h 609601"/>
                <a:gd name="connsiteX1" fmla="*/ 6350 w 1337066"/>
                <a:gd name="connsiteY1" fmla="*/ 256662 h 609601"/>
                <a:gd name="connsiteX2" fmla="*/ 625988 w 1337066"/>
                <a:gd name="connsiteY2" fmla="*/ 1 h 609601"/>
                <a:gd name="connsiteX3" fmla="*/ 1337066 w 1337066"/>
                <a:gd name="connsiteY3" fmla="*/ 348104 h 609601"/>
                <a:gd name="connsiteX0" fmla="*/ 664086 w 1337066"/>
                <a:gd name="connsiteY0" fmla="*/ 609602 h 609602"/>
                <a:gd name="connsiteX1" fmla="*/ 6350 w 1337066"/>
                <a:gd name="connsiteY1" fmla="*/ 256662 h 609602"/>
                <a:gd name="connsiteX2" fmla="*/ 625988 w 1337066"/>
                <a:gd name="connsiteY2" fmla="*/ 1 h 609602"/>
                <a:gd name="connsiteX3" fmla="*/ 1337066 w 1337066"/>
                <a:gd name="connsiteY3" fmla="*/ 348104 h 609602"/>
                <a:gd name="connsiteX0" fmla="*/ 664086 w 1337066"/>
                <a:gd name="connsiteY0" fmla="*/ 457201 h 457201"/>
                <a:gd name="connsiteX1" fmla="*/ 6350 w 1337066"/>
                <a:gd name="connsiteY1" fmla="*/ 256662 h 457201"/>
                <a:gd name="connsiteX2" fmla="*/ 625988 w 1337066"/>
                <a:gd name="connsiteY2" fmla="*/ 1 h 457201"/>
                <a:gd name="connsiteX3" fmla="*/ 1337066 w 1337066"/>
                <a:gd name="connsiteY3" fmla="*/ 348104 h 457201"/>
                <a:gd name="connsiteX0" fmla="*/ 6350 w 1337066"/>
                <a:gd name="connsiteY0" fmla="*/ 256662 h 348104"/>
                <a:gd name="connsiteX1" fmla="*/ 625988 w 1337066"/>
                <a:gd name="connsiteY1" fmla="*/ 1 h 348104"/>
                <a:gd name="connsiteX2" fmla="*/ 1337066 w 1337066"/>
                <a:gd name="connsiteY2" fmla="*/ 348104 h 348104"/>
                <a:gd name="connsiteX0" fmla="*/ 0 w 711078"/>
                <a:gd name="connsiteY0" fmla="*/ 0 h 348103"/>
                <a:gd name="connsiteX1" fmla="*/ 711078 w 711078"/>
                <a:gd name="connsiteY1" fmla="*/ 348103 h 348103"/>
                <a:gd name="connsiteX0" fmla="*/ 0 w 596780"/>
                <a:gd name="connsiteY0" fmla="*/ 0 h 348102"/>
                <a:gd name="connsiteX1" fmla="*/ 596780 w 596780"/>
                <a:gd name="connsiteY1" fmla="*/ 348102 h 348102"/>
                <a:gd name="connsiteX0" fmla="*/ 0 w 457200"/>
                <a:gd name="connsiteY0" fmla="*/ 27179 h 255778"/>
                <a:gd name="connsiteX1" fmla="*/ 457200 w 457200"/>
                <a:gd name="connsiteY1" fmla="*/ 255778 h 255778"/>
                <a:gd name="connsiteX0" fmla="*/ 0 w 457200"/>
                <a:gd name="connsiteY0" fmla="*/ 27179 h 255778"/>
                <a:gd name="connsiteX1" fmla="*/ 65314 w 457200"/>
                <a:gd name="connsiteY1" fmla="*/ 27180 h 255778"/>
                <a:gd name="connsiteX2" fmla="*/ 457200 w 457200"/>
                <a:gd name="connsiteY2" fmla="*/ 255778 h 255778"/>
                <a:gd name="connsiteX0" fmla="*/ 0 w 457200"/>
                <a:gd name="connsiteY0" fmla="*/ 27179 h 255778"/>
                <a:gd name="connsiteX1" fmla="*/ 65314 w 457200"/>
                <a:gd name="connsiteY1" fmla="*/ 27180 h 255778"/>
                <a:gd name="connsiteX2" fmla="*/ 457200 w 457200"/>
                <a:gd name="connsiteY2" fmla="*/ 255778 h 255778"/>
                <a:gd name="connsiteX0" fmla="*/ 0 w 457200"/>
                <a:gd name="connsiteY0" fmla="*/ 0 h 228599"/>
                <a:gd name="connsiteX1" fmla="*/ 65314 w 457200"/>
                <a:gd name="connsiteY1" fmla="*/ 1 h 228599"/>
                <a:gd name="connsiteX2" fmla="*/ 457200 w 457200"/>
                <a:gd name="connsiteY2" fmla="*/ 228599 h 228599"/>
                <a:gd name="connsiteX0" fmla="*/ 0 w 457200"/>
                <a:gd name="connsiteY0" fmla="*/ 1 h 228600"/>
                <a:gd name="connsiteX1" fmla="*/ 130629 w 457200"/>
                <a:gd name="connsiteY1" fmla="*/ 1 h 228600"/>
                <a:gd name="connsiteX2" fmla="*/ 457200 w 457200"/>
                <a:gd name="connsiteY2" fmla="*/ 228600 h 228600"/>
                <a:gd name="connsiteX0" fmla="*/ 0 w 457200"/>
                <a:gd name="connsiteY0" fmla="*/ 1 h 228600"/>
                <a:gd name="connsiteX1" fmla="*/ 130629 w 457200"/>
                <a:gd name="connsiteY1" fmla="*/ 1 h 228600"/>
                <a:gd name="connsiteX2" fmla="*/ 457200 w 457200"/>
                <a:gd name="connsiteY2" fmla="*/ 228600 h 228600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26377 h 254976"/>
                <a:gd name="connsiteX1" fmla="*/ 457200 w 457200"/>
                <a:gd name="connsiteY1" fmla="*/ 254976 h 254976"/>
                <a:gd name="connsiteX0" fmla="*/ 0 w 457200"/>
                <a:gd name="connsiteY0" fmla="*/ 17585 h 246184"/>
                <a:gd name="connsiteX1" fmla="*/ 457200 w 457200"/>
                <a:gd name="connsiteY1" fmla="*/ 246184 h 246184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7200" h="228599">
                  <a:moveTo>
                    <a:pt x="0" y="0"/>
                  </a:moveTo>
                  <a:cubicBezTo>
                    <a:pt x="142352" y="0"/>
                    <a:pt x="402771" y="70338"/>
                    <a:pt x="457200" y="22859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cxnSp>
          <p:nvCxnSpPr>
            <p:cNvPr id="108" name="Straight Arrow Connector 107"/>
            <p:cNvCxnSpPr>
              <a:stCxn id="88" idx="2"/>
              <a:endCxn id="10" idx="6"/>
            </p:cNvCxnSpPr>
            <p:nvPr/>
          </p:nvCxnSpPr>
          <p:spPr>
            <a:xfrm rot="10800000">
              <a:off x="1905000" y="2476500"/>
              <a:ext cx="609600" cy="15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10" idx="2"/>
              <a:endCxn id="87" idx="6"/>
            </p:cNvCxnSpPr>
            <p:nvPr/>
          </p:nvCxnSpPr>
          <p:spPr>
            <a:xfrm rot="10800000">
              <a:off x="1066800" y="2476500"/>
              <a:ext cx="609600" cy="15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Freeform 118"/>
            <p:cNvSpPr/>
            <p:nvPr/>
          </p:nvSpPr>
          <p:spPr>
            <a:xfrm flipH="1">
              <a:off x="1143000" y="1600200"/>
              <a:ext cx="533400" cy="228600"/>
            </a:xfrm>
            <a:custGeom>
              <a:avLst/>
              <a:gdLst>
                <a:gd name="connsiteX0" fmla="*/ 0 w 1752600"/>
                <a:gd name="connsiteY0" fmla="*/ 876300 h 1752600"/>
                <a:gd name="connsiteX1" fmla="*/ 256663 w 1752600"/>
                <a:gd name="connsiteY1" fmla="*/ 256662 h 1752600"/>
                <a:gd name="connsiteX2" fmla="*/ 876301 w 1752600"/>
                <a:gd name="connsiteY2" fmla="*/ 1 h 1752600"/>
                <a:gd name="connsiteX3" fmla="*/ 1495939 w 1752600"/>
                <a:gd name="connsiteY3" fmla="*/ 256664 h 1752600"/>
                <a:gd name="connsiteX4" fmla="*/ 1752600 w 1752600"/>
                <a:gd name="connsiteY4" fmla="*/ 876302 h 1752600"/>
                <a:gd name="connsiteX5" fmla="*/ 1495937 w 1752600"/>
                <a:gd name="connsiteY5" fmla="*/ 1495940 h 1752600"/>
                <a:gd name="connsiteX6" fmla="*/ 876299 w 1752600"/>
                <a:gd name="connsiteY6" fmla="*/ 1752602 h 1752600"/>
                <a:gd name="connsiteX7" fmla="*/ 256661 w 1752600"/>
                <a:gd name="connsiteY7" fmla="*/ 1495939 h 1752600"/>
                <a:gd name="connsiteX8" fmla="*/ -1 w 1752600"/>
                <a:gd name="connsiteY8" fmla="*/ 876301 h 1752600"/>
                <a:gd name="connsiteX9" fmla="*/ 0 w 1752600"/>
                <a:gd name="connsiteY9" fmla="*/ 876300 h 1752600"/>
                <a:gd name="connsiteX0" fmla="*/ 1495940 w 1752602"/>
                <a:gd name="connsiteY0" fmla="*/ 256664 h 1752602"/>
                <a:gd name="connsiteX1" fmla="*/ 1752601 w 1752602"/>
                <a:gd name="connsiteY1" fmla="*/ 876302 h 1752602"/>
                <a:gd name="connsiteX2" fmla="*/ 1495938 w 1752602"/>
                <a:gd name="connsiteY2" fmla="*/ 1495940 h 1752602"/>
                <a:gd name="connsiteX3" fmla="*/ 876300 w 1752602"/>
                <a:gd name="connsiteY3" fmla="*/ 1752602 h 1752602"/>
                <a:gd name="connsiteX4" fmla="*/ 256662 w 1752602"/>
                <a:gd name="connsiteY4" fmla="*/ 1495939 h 1752602"/>
                <a:gd name="connsiteX5" fmla="*/ 0 w 1752602"/>
                <a:gd name="connsiteY5" fmla="*/ 876301 h 1752602"/>
                <a:gd name="connsiteX6" fmla="*/ 1 w 1752602"/>
                <a:gd name="connsiteY6" fmla="*/ 876300 h 1752602"/>
                <a:gd name="connsiteX7" fmla="*/ 256664 w 1752602"/>
                <a:gd name="connsiteY7" fmla="*/ 256662 h 1752602"/>
                <a:gd name="connsiteX8" fmla="*/ 876302 w 1752602"/>
                <a:gd name="connsiteY8" fmla="*/ 1 h 1752602"/>
                <a:gd name="connsiteX9" fmla="*/ 1587380 w 1752602"/>
                <a:gd name="connsiteY9" fmla="*/ 348104 h 1752602"/>
                <a:gd name="connsiteX0" fmla="*/ 1495940 w 1599211"/>
                <a:gd name="connsiteY0" fmla="*/ 256664 h 1752602"/>
                <a:gd name="connsiteX1" fmla="*/ 1495938 w 1599211"/>
                <a:gd name="connsiteY1" fmla="*/ 1495940 h 1752602"/>
                <a:gd name="connsiteX2" fmla="*/ 876300 w 1599211"/>
                <a:gd name="connsiteY2" fmla="*/ 1752602 h 1752602"/>
                <a:gd name="connsiteX3" fmla="*/ 256662 w 1599211"/>
                <a:gd name="connsiteY3" fmla="*/ 1495939 h 1752602"/>
                <a:gd name="connsiteX4" fmla="*/ 0 w 1599211"/>
                <a:gd name="connsiteY4" fmla="*/ 876301 h 1752602"/>
                <a:gd name="connsiteX5" fmla="*/ 1 w 1599211"/>
                <a:gd name="connsiteY5" fmla="*/ 876300 h 1752602"/>
                <a:gd name="connsiteX6" fmla="*/ 256664 w 1599211"/>
                <a:gd name="connsiteY6" fmla="*/ 256662 h 1752602"/>
                <a:gd name="connsiteX7" fmla="*/ 876302 w 1599211"/>
                <a:gd name="connsiteY7" fmla="*/ 1 h 1752602"/>
                <a:gd name="connsiteX8" fmla="*/ 1587380 w 1599211"/>
                <a:gd name="connsiteY8" fmla="*/ 348104 h 1752602"/>
                <a:gd name="connsiteX0" fmla="*/ 1495940 w 1702484"/>
                <a:gd name="connsiteY0" fmla="*/ 256664 h 1702486"/>
                <a:gd name="connsiteX1" fmla="*/ 1495938 w 1702484"/>
                <a:gd name="connsiteY1" fmla="*/ 1495940 h 1702486"/>
                <a:gd name="connsiteX2" fmla="*/ 256662 w 1702484"/>
                <a:gd name="connsiteY2" fmla="*/ 1495939 h 1702486"/>
                <a:gd name="connsiteX3" fmla="*/ 0 w 1702484"/>
                <a:gd name="connsiteY3" fmla="*/ 876301 h 1702486"/>
                <a:gd name="connsiteX4" fmla="*/ 1 w 1702484"/>
                <a:gd name="connsiteY4" fmla="*/ 876300 h 1702486"/>
                <a:gd name="connsiteX5" fmla="*/ 256664 w 1702484"/>
                <a:gd name="connsiteY5" fmla="*/ 256662 h 1702486"/>
                <a:gd name="connsiteX6" fmla="*/ 876302 w 1702484"/>
                <a:gd name="connsiteY6" fmla="*/ 1 h 1702486"/>
                <a:gd name="connsiteX7" fmla="*/ 1587380 w 1702484"/>
                <a:gd name="connsiteY7" fmla="*/ 348104 h 1702486"/>
                <a:gd name="connsiteX0" fmla="*/ 1495940 w 1745261"/>
                <a:gd name="connsiteY0" fmla="*/ 256664 h 1495940"/>
                <a:gd name="connsiteX1" fmla="*/ 1495938 w 1745261"/>
                <a:gd name="connsiteY1" fmla="*/ 1495940 h 1495940"/>
                <a:gd name="connsiteX2" fmla="*/ 0 w 1745261"/>
                <a:gd name="connsiteY2" fmla="*/ 876301 h 1495940"/>
                <a:gd name="connsiteX3" fmla="*/ 1 w 1745261"/>
                <a:gd name="connsiteY3" fmla="*/ 876300 h 1495940"/>
                <a:gd name="connsiteX4" fmla="*/ 256664 w 1745261"/>
                <a:gd name="connsiteY4" fmla="*/ 256662 h 1495940"/>
                <a:gd name="connsiteX5" fmla="*/ 876302 w 1745261"/>
                <a:gd name="connsiteY5" fmla="*/ 1 h 1495940"/>
                <a:gd name="connsiteX6" fmla="*/ 1587380 w 1745261"/>
                <a:gd name="connsiteY6" fmla="*/ 348104 h 1495940"/>
                <a:gd name="connsiteX0" fmla="*/ 1495940 w 1745261"/>
                <a:gd name="connsiteY0" fmla="*/ 256664 h 1495940"/>
                <a:gd name="connsiteX1" fmla="*/ 1495938 w 1745261"/>
                <a:gd name="connsiteY1" fmla="*/ 1495940 h 1495940"/>
                <a:gd name="connsiteX2" fmla="*/ 0 w 1745261"/>
                <a:gd name="connsiteY2" fmla="*/ 876301 h 1495940"/>
                <a:gd name="connsiteX3" fmla="*/ 256664 w 1745261"/>
                <a:gd name="connsiteY3" fmla="*/ 256662 h 1495940"/>
                <a:gd name="connsiteX4" fmla="*/ 876302 w 1745261"/>
                <a:gd name="connsiteY4" fmla="*/ 1 h 1495940"/>
                <a:gd name="connsiteX5" fmla="*/ 1587380 w 1745261"/>
                <a:gd name="connsiteY5" fmla="*/ 348104 h 1495940"/>
                <a:gd name="connsiteX0" fmla="*/ 1495940 w 1587380"/>
                <a:gd name="connsiteY0" fmla="*/ 256664 h 876301"/>
                <a:gd name="connsiteX1" fmla="*/ 0 w 1587380"/>
                <a:gd name="connsiteY1" fmla="*/ 876301 h 876301"/>
                <a:gd name="connsiteX2" fmla="*/ 256664 w 1587380"/>
                <a:gd name="connsiteY2" fmla="*/ 256662 h 876301"/>
                <a:gd name="connsiteX3" fmla="*/ 876302 w 1587380"/>
                <a:gd name="connsiteY3" fmla="*/ 1 h 876301"/>
                <a:gd name="connsiteX4" fmla="*/ 1587380 w 1587380"/>
                <a:gd name="connsiteY4" fmla="*/ 348104 h 876301"/>
                <a:gd name="connsiteX0" fmla="*/ 1342549 w 1433989"/>
                <a:gd name="connsiteY0" fmla="*/ 256664 h 348104"/>
                <a:gd name="connsiteX1" fmla="*/ 103273 w 1433989"/>
                <a:gd name="connsiteY1" fmla="*/ 256662 h 348104"/>
                <a:gd name="connsiteX2" fmla="*/ 722911 w 1433989"/>
                <a:gd name="connsiteY2" fmla="*/ 1 h 348104"/>
                <a:gd name="connsiteX3" fmla="*/ 1433989 w 1433989"/>
                <a:gd name="connsiteY3" fmla="*/ 348104 h 348104"/>
                <a:gd name="connsiteX0" fmla="*/ 1286387 w 1425966"/>
                <a:gd name="connsiteY0" fmla="*/ 304801 h 348104"/>
                <a:gd name="connsiteX1" fmla="*/ 95250 w 1425966"/>
                <a:gd name="connsiteY1" fmla="*/ 256662 h 348104"/>
                <a:gd name="connsiteX2" fmla="*/ 714888 w 1425966"/>
                <a:gd name="connsiteY2" fmla="*/ 1 h 348104"/>
                <a:gd name="connsiteX3" fmla="*/ 1425966 w 1425966"/>
                <a:gd name="connsiteY3" fmla="*/ 348104 h 348104"/>
                <a:gd name="connsiteX0" fmla="*/ 1197487 w 1337066"/>
                <a:gd name="connsiteY0" fmla="*/ 304801 h 617624"/>
                <a:gd name="connsiteX1" fmla="*/ 664086 w 1337066"/>
                <a:gd name="connsiteY1" fmla="*/ 609601 h 617624"/>
                <a:gd name="connsiteX2" fmla="*/ 6350 w 1337066"/>
                <a:gd name="connsiteY2" fmla="*/ 256662 h 617624"/>
                <a:gd name="connsiteX3" fmla="*/ 625988 w 1337066"/>
                <a:gd name="connsiteY3" fmla="*/ 1 h 617624"/>
                <a:gd name="connsiteX4" fmla="*/ 1337066 w 1337066"/>
                <a:gd name="connsiteY4" fmla="*/ 348104 h 617624"/>
                <a:gd name="connsiteX0" fmla="*/ 892686 w 1337066"/>
                <a:gd name="connsiteY0" fmla="*/ 609601 h 668424"/>
                <a:gd name="connsiteX1" fmla="*/ 664086 w 1337066"/>
                <a:gd name="connsiteY1" fmla="*/ 609601 h 668424"/>
                <a:gd name="connsiteX2" fmla="*/ 6350 w 1337066"/>
                <a:gd name="connsiteY2" fmla="*/ 256662 h 668424"/>
                <a:gd name="connsiteX3" fmla="*/ 625988 w 1337066"/>
                <a:gd name="connsiteY3" fmla="*/ 1 h 668424"/>
                <a:gd name="connsiteX4" fmla="*/ 1337066 w 1337066"/>
                <a:gd name="connsiteY4" fmla="*/ 348104 h 668424"/>
                <a:gd name="connsiteX0" fmla="*/ 664086 w 1337066"/>
                <a:gd name="connsiteY0" fmla="*/ 609601 h 609601"/>
                <a:gd name="connsiteX1" fmla="*/ 6350 w 1337066"/>
                <a:gd name="connsiteY1" fmla="*/ 256662 h 609601"/>
                <a:gd name="connsiteX2" fmla="*/ 625988 w 1337066"/>
                <a:gd name="connsiteY2" fmla="*/ 1 h 609601"/>
                <a:gd name="connsiteX3" fmla="*/ 1337066 w 1337066"/>
                <a:gd name="connsiteY3" fmla="*/ 348104 h 609601"/>
                <a:gd name="connsiteX0" fmla="*/ 795423 w 1468403"/>
                <a:gd name="connsiteY0" fmla="*/ 609601 h 820825"/>
                <a:gd name="connsiteX1" fmla="*/ 109623 w 1468403"/>
                <a:gd name="connsiteY1" fmla="*/ 762002 h 820825"/>
                <a:gd name="connsiteX2" fmla="*/ 137687 w 1468403"/>
                <a:gd name="connsiteY2" fmla="*/ 256662 h 820825"/>
                <a:gd name="connsiteX3" fmla="*/ 757325 w 1468403"/>
                <a:gd name="connsiteY3" fmla="*/ 1 h 820825"/>
                <a:gd name="connsiteX4" fmla="*/ 1468403 w 1468403"/>
                <a:gd name="connsiteY4" fmla="*/ 348104 h 820825"/>
                <a:gd name="connsiteX0" fmla="*/ 664086 w 1337066"/>
                <a:gd name="connsiteY0" fmla="*/ 609601 h 609601"/>
                <a:gd name="connsiteX1" fmla="*/ 6350 w 1337066"/>
                <a:gd name="connsiteY1" fmla="*/ 256662 h 609601"/>
                <a:gd name="connsiteX2" fmla="*/ 625988 w 1337066"/>
                <a:gd name="connsiteY2" fmla="*/ 1 h 609601"/>
                <a:gd name="connsiteX3" fmla="*/ 1337066 w 1337066"/>
                <a:gd name="connsiteY3" fmla="*/ 348104 h 609601"/>
                <a:gd name="connsiteX0" fmla="*/ 664086 w 1337066"/>
                <a:gd name="connsiteY0" fmla="*/ 609602 h 609602"/>
                <a:gd name="connsiteX1" fmla="*/ 6350 w 1337066"/>
                <a:gd name="connsiteY1" fmla="*/ 256662 h 609602"/>
                <a:gd name="connsiteX2" fmla="*/ 625988 w 1337066"/>
                <a:gd name="connsiteY2" fmla="*/ 1 h 609602"/>
                <a:gd name="connsiteX3" fmla="*/ 1337066 w 1337066"/>
                <a:gd name="connsiteY3" fmla="*/ 348104 h 609602"/>
                <a:gd name="connsiteX0" fmla="*/ 664086 w 1337066"/>
                <a:gd name="connsiteY0" fmla="*/ 457201 h 457201"/>
                <a:gd name="connsiteX1" fmla="*/ 6350 w 1337066"/>
                <a:gd name="connsiteY1" fmla="*/ 256662 h 457201"/>
                <a:gd name="connsiteX2" fmla="*/ 625988 w 1337066"/>
                <a:gd name="connsiteY2" fmla="*/ 1 h 457201"/>
                <a:gd name="connsiteX3" fmla="*/ 1337066 w 1337066"/>
                <a:gd name="connsiteY3" fmla="*/ 348104 h 457201"/>
                <a:gd name="connsiteX0" fmla="*/ 6350 w 1337066"/>
                <a:gd name="connsiteY0" fmla="*/ 256662 h 348104"/>
                <a:gd name="connsiteX1" fmla="*/ 625988 w 1337066"/>
                <a:gd name="connsiteY1" fmla="*/ 1 h 348104"/>
                <a:gd name="connsiteX2" fmla="*/ 1337066 w 1337066"/>
                <a:gd name="connsiteY2" fmla="*/ 348104 h 348104"/>
                <a:gd name="connsiteX0" fmla="*/ 0 w 711078"/>
                <a:gd name="connsiteY0" fmla="*/ 0 h 348103"/>
                <a:gd name="connsiteX1" fmla="*/ 711078 w 711078"/>
                <a:gd name="connsiteY1" fmla="*/ 348103 h 348103"/>
                <a:gd name="connsiteX0" fmla="*/ 0 w 596780"/>
                <a:gd name="connsiteY0" fmla="*/ 0 h 348102"/>
                <a:gd name="connsiteX1" fmla="*/ 596780 w 596780"/>
                <a:gd name="connsiteY1" fmla="*/ 348102 h 348102"/>
                <a:gd name="connsiteX0" fmla="*/ 0 w 457200"/>
                <a:gd name="connsiteY0" fmla="*/ 27179 h 255778"/>
                <a:gd name="connsiteX1" fmla="*/ 457200 w 457200"/>
                <a:gd name="connsiteY1" fmla="*/ 255778 h 255778"/>
                <a:gd name="connsiteX0" fmla="*/ 0 w 457200"/>
                <a:gd name="connsiteY0" fmla="*/ 27179 h 255778"/>
                <a:gd name="connsiteX1" fmla="*/ 65314 w 457200"/>
                <a:gd name="connsiteY1" fmla="*/ 27180 h 255778"/>
                <a:gd name="connsiteX2" fmla="*/ 457200 w 457200"/>
                <a:gd name="connsiteY2" fmla="*/ 255778 h 255778"/>
                <a:gd name="connsiteX0" fmla="*/ 0 w 457200"/>
                <a:gd name="connsiteY0" fmla="*/ 27179 h 255778"/>
                <a:gd name="connsiteX1" fmla="*/ 65314 w 457200"/>
                <a:gd name="connsiteY1" fmla="*/ 27180 h 255778"/>
                <a:gd name="connsiteX2" fmla="*/ 457200 w 457200"/>
                <a:gd name="connsiteY2" fmla="*/ 255778 h 255778"/>
                <a:gd name="connsiteX0" fmla="*/ 0 w 457200"/>
                <a:gd name="connsiteY0" fmla="*/ 0 h 228599"/>
                <a:gd name="connsiteX1" fmla="*/ 65314 w 457200"/>
                <a:gd name="connsiteY1" fmla="*/ 1 h 228599"/>
                <a:gd name="connsiteX2" fmla="*/ 457200 w 457200"/>
                <a:gd name="connsiteY2" fmla="*/ 228599 h 228599"/>
                <a:gd name="connsiteX0" fmla="*/ 0 w 457200"/>
                <a:gd name="connsiteY0" fmla="*/ 1 h 228600"/>
                <a:gd name="connsiteX1" fmla="*/ 130629 w 457200"/>
                <a:gd name="connsiteY1" fmla="*/ 1 h 228600"/>
                <a:gd name="connsiteX2" fmla="*/ 457200 w 457200"/>
                <a:gd name="connsiteY2" fmla="*/ 228600 h 228600"/>
                <a:gd name="connsiteX0" fmla="*/ 0 w 457200"/>
                <a:gd name="connsiteY0" fmla="*/ 1 h 228600"/>
                <a:gd name="connsiteX1" fmla="*/ 130629 w 457200"/>
                <a:gd name="connsiteY1" fmla="*/ 1 h 228600"/>
                <a:gd name="connsiteX2" fmla="*/ 457200 w 457200"/>
                <a:gd name="connsiteY2" fmla="*/ 228600 h 228600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26377 h 254976"/>
                <a:gd name="connsiteX1" fmla="*/ 457200 w 457200"/>
                <a:gd name="connsiteY1" fmla="*/ 254976 h 254976"/>
                <a:gd name="connsiteX0" fmla="*/ 0 w 457200"/>
                <a:gd name="connsiteY0" fmla="*/ 17585 h 246184"/>
                <a:gd name="connsiteX1" fmla="*/ 457200 w 457200"/>
                <a:gd name="connsiteY1" fmla="*/ 246184 h 246184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7200" h="228599">
                  <a:moveTo>
                    <a:pt x="0" y="0"/>
                  </a:moveTo>
                  <a:cubicBezTo>
                    <a:pt x="142352" y="0"/>
                    <a:pt x="402771" y="70338"/>
                    <a:pt x="457200" y="22859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20" name="Freeform 119"/>
            <p:cNvSpPr/>
            <p:nvPr/>
          </p:nvSpPr>
          <p:spPr>
            <a:xfrm flipH="1" flipV="1">
              <a:off x="1143000" y="3124200"/>
              <a:ext cx="533400" cy="228600"/>
            </a:xfrm>
            <a:custGeom>
              <a:avLst/>
              <a:gdLst>
                <a:gd name="connsiteX0" fmla="*/ 0 w 1752600"/>
                <a:gd name="connsiteY0" fmla="*/ 876300 h 1752600"/>
                <a:gd name="connsiteX1" fmla="*/ 256663 w 1752600"/>
                <a:gd name="connsiteY1" fmla="*/ 256662 h 1752600"/>
                <a:gd name="connsiteX2" fmla="*/ 876301 w 1752600"/>
                <a:gd name="connsiteY2" fmla="*/ 1 h 1752600"/>
                <a:gd name="connsiteX3" fmla="*/ 1495939 w 1752600"/>
                <a:gd name="connsiteY3" fmla="*/ 256664 h 1752600"/>
                <a:gd name="connsiteX4" fmla="*/ 1752600 w 1752600"/>
                <a:gd name="connsiteY4" fmla="*/ 876302 h 1752600"/>
                <a:gd name="connsiteX5" fmla="*/ 1495937 w 1752600"/>
                <a:gd name="connsiteY5" fmla="*/ 1495940 h 1752600"/>
                <a:gd name="connsiteX6" fmla="*/ 876299 w 1752600"/>
                <a:gd name="connsiteY6" fmla="*/ 1752602 h 1752600"/>
                <a:gd name="connsiteX7" fmla="*/ 256661 w 1752600"/>
                <a:gd name="connsiteY7" fmla="*/ 1495939 h 1752600"/>
                <a:gd name="connsiteX8" fmla="*/ -1 w 1752600"/>
                <a:gd name="connsiteY8" fmla="*/ 876301 h 1752600"/>
                <a:gd name="connsiteX9" fmla="*/ 0 w 1752600"/>
                <a:gd name="connsiteY9" fmla="*/ 876300 h 1752600"/>
                <a:gd name="connsiteX0" fmla="*/ 1495940 w 1752602"/>
                <a:gd name="connsiteY0" fmla="*/ 256664 h 1752602"/>
                <a:gd name="connsiteX1" fmla="*/ 1752601 w 1752602"/>
                <a:gd name="connsiteY1" fmla="*/ 876302 h 1752602"/>
                <a:gd name="connsiteX2" fmla="*/ 1495938 w 1752602"/>
                <a:gd name="connsiteY2" fmla="*/ 1495940 h 1752602"/>
                <a:gd name="connsiteX3" fmla="*/ 876300 w 1752602"/>
                <a:gd name="connsiteY3" fmla="*/ 1752602 h 1752602"/>
                <a:gd name="connsiteX4" fmla="*/ 256662 w 1752602"/>
                <a:gd name="connsiteY4" fmla="*/ 1495939 h 1752602"/>
                <a:gd name="connsiteX5" fmla="*/ 0 w 1752602"/>
                <a:gd name="connsiteY5" fmla="*/ 876301 h 1752602"/>
                <a:gd name="connsiteX6" fmla="*/ 1 w 1752602"/>
                <a:gd name="connsiteY6" fmla="*/ 876300 h 1752602"/>
                <a:gd name="connsiteX7" fmla="*/ 256664 w 1752602"/>
                <a:gd name="connsiteY7" fmla="*/ 256662 h 1752602"/>
                <a:gd name="connsiteX8" fmla="*/ 876302 w 1752602"/>
                <a:gd name="connsiteY8" fmla="*/ 1 h 1752602"/>
                <a:gd name="connsiteX9" fmla="*/ 1587380 w 1752602"/>
                <a:gd name="connsiteY9" fmla="*/ 348104 h 1752602"/>
                <a:gd name="connsiteX0" fmla="*/ 1495940 w 1599211"/>
                <a:gd name="connsiteY0" fmla="*/ 256664 h 1752602"/>
                <a:gd name="connsiteX1" fmla="*/ 1495938 w 1599211"/>
                <a:gd name="connsiteY1" fmla="*/ 1495940 h 1752602"/>
                <a:gd name="connsiteX2" fmla="*/ 876300 w 1599211"/>
                <a:gd name="connsiteY2" fmla="*/ 1752602 h 1752602"/>
                <a:gd name="connsiteX3" fmla="*/ 256662 w 1599211"/>
                <a:gd name="connsiteY3" fmla="*/ 1495939 h 1752602"/>
                <a:gd name="connsiteX4" fmla="*/ 0 w 1599211"/>
                <a:gd name="connsiteY4" fmla="*/ 876301 h 1752602"/>
                <a:gd name="connsiteX5" fmla="*/ 1 w 1599211"/>
                <a:gd name="connsiteY5" fmla="*/ 876300 h 1752602"/>
                <a:gd name="connsiteX6" fmla="*/ 256664 w 1599211"/>
                <a:gd name="connsiteY6" fmla="*/ 256662 h 1752602"/>
                <a:gd name="connsiteX7" fmla="*/ 876302 w 1599211"/>
                <a:gd name="connsiteY7" fmla="*/ 1 h 1752602"/>
                <a:gd name="connsiteX8" fmla="*/ 1587380 w 1599211"/>
                <a:gd name="connsiteY8" fmla="*/ 348104 h 1752602"/>
                <a:gd name="connsiteX0" fmla="*/ 1495940 w 1702484"/>
                <a:gd name="connsiteY0" fmla="*/ 256664 h 1702486"/>
                <a:gd name="connsiteX1" fmla="*/ 1495938 w 1702484"/>
                <a:gd name="connsiteY1" fmla="*/ 1495940 h 1702486"/>
                <a:gd name="connsiteX2" fmla="*/ 256662 w 1702484"/>
                <a:gd name="connsiteY2" fmla="*/ 1495939 h 1702486"/>
                <a:gd name="connsiteX3" fmla="*/ 0 w 1702484"/>
                <a:gd name="connsiteY3" fmla="*/ 876301 h 1702486"/>
                <a:gd name="connsiteX4" fmla="*/ 1 w 1702484"/>
                <a:gd name="connsiteY4" fmla="*/ 876300 h 1702486"/>
                <a:gd name="connsiteX5" fmla="*/ 256664 w 1702484"/>
                <a:gd name="connsiteY5" fmla="*/ 256662 h 1702486"/>
                <a:gd name="connsiteX6" fmla="*/ 876302 w 1702484"/>
                <a:gd name="connsiteY6" fmla="*/ 1 h 1702486"/>
                <a:gd name="connsiteX7" fmla="*/ 1587380 w 1702484"/>
                <a:gd name="connsiteY7" fmla="*/ 348104 h 1702486"/>
                <a:gd name="connsiteX0" fmla="*/ 1495940 w 1745261"/>
                <a:gd name="connsiteY0" fmla="*/ 256664 h 1495940"/>
                <a:gd name="connsiteX1" fmla="*/ 1495938 w 1745261"/>
                <a:gd name="connsiteY1" fmla="*/ 1495940 h 1495940"/>
                <a:gd name="connsiteX2" fmla="*/ 0 w 1745261"/>
                <a:gd name="connsiteY2" fmla="*/ 876301 h 1495940"/>
                <a:gd name="connsiteX3" fmla="*/ 1 w 1745261"/>
                <a:gd name="connsiteY3" fmla="*/ 876300 h 1495940"/>
                <a:gd name="connsiteX4" fmla="*/ 256664 w 1745261"/>
                <a:gd name="connsiteY4" fmla="*/ 256662 h 1495940"/>
                <a:gd name="connsiteX5" fmla="*/ 876302 w 1745261"/>
                <a:gd name="connsiteY5" fmla="*/ 1 h 1495940"/>
                <a:gd name="connsiteX6" fmla="*/ 1587380 w 1745261"/>
                <a:gd name="connsiteY6" fmla="*/ 348104 h 1495940"/>
                <a:gd name="connsiteX0" fmla="*/ 1495940 w 1745261"/>
                <a:gd name="connsiteY0" fmla="*/ 256664 h 1495940"/>
                <a:gd name="connsiteX1" fmla="*/ 1495938 w 1745261"/>
                <a:gd name="connsiteY1" fmla="*/ 1495940 h 1495940"/>
                <a:gd name="connsiteX2" fmla="*/ 0 w 1745261"/>
                <a:gd name="connsiteY2" fmla="*/ 876301 h 1495940"/>
                <a:gd name="connsiteX3" fmla="*/ 256664 w 1745261"/>
                <a:gd name="connsiteY3" fmla="*/ 256662 h 1495940"/>
                <a:gd name="connsiteX4" fmla="*/ 876302 w 1745261"/>
                <a:gd name="connsiteY4" fmla="*/ 1 h 1495940"/>
                <a:gd name="connsiteX5" fmla="*/ 1587380 w 1745261"/>
                <a:gd name="connsiteY5" fmla="*/ 348104 h 1495940"/>
                <a:gd name="connsiteX0" fmla="*/ 1495940 w 1587380"/>
                <a:gd name="connsiteY0" fmla="*/ 256664 h 876301"/>
                <a:gd name="connsiteX1" fmla="*/ 0 w 1587380"/>
                <a:gd name="connsiteY1" fmla="*/ 876301 h 876301"/>
                <a:gd name="connsiteX2" fmla="*/ 256664 w 1587380"/>
                <a:gd name="connsiteY2" fmla="*/ 256662 h 876301"/>
                <a:gd name="connsiteX3" fmla="*/ 876302 w 1587380"/>
                <a:gd name="connsiteY3" fmla="*/ 1 h 876301"/>
                <a:gd name="connsiteX4" fmla="*/ 1587380 w 1587380"/>
                <a:gd name="connsiteY4" fmla="*/ 348104 h 876301"/>
                <a:gd name="connsiteX0" fmla="*/ 1342549 w 1433989"/>
                <a:gd name="connsiteY0" fmla="*/ 256664 h 348104"/>
                <a:gd name="connsiteX1" fmla="*/ 103273 w 1433989"/>
                <a:gd name="connsiteY1" fmla="*/ 256662 h 348104"/>
                <a:gd name="connsiteX2" fmla="*/ 722911 w 1433989"/>
                <a:gd name="connsiteY2" fmla="*/ 1 h 348104"/>
                <a:gd name="connsiteX3" fmla="*/ 1433989 w 1433989"/>
                <a:gd name="connsiteY3" fmla="*/ 348104 h 348104"/>
                <a:gd name="connsiteX0" fmla="*/ 1286387 w 1425966"/>
                <a:gd name="connsiteY0" fmla="*/ 304801 h 348104"/>
                <a:gd name="connsiteX1" fmla="*/ 95250 w 1425966"/>
                <a:gd name="connsiteY1" fmla="*/ 256662 h 348104"/>
                <a:gd name="connsiteX2" fmla="*/ 714888 w 1425966"/>
                <a:gd name="connsiteY2" fmla="*/ 1 h 348104"/>
                <a:gd name="connsiteX3" fmla="*/ 1425966 w 1425966"/>
                <a:gd name="connsiteY3" fmla="*/ 348104 h 348104"/>
                <a:gd name="connsiteX0" fmla="*/ 1197487 w 1337066"/>
                <a:gd name="connsiteY0" fmla="*/ 304801 h 617624"/>
                <a:gd name="connsiteX1" fmla="*/ 664086 w 1337066"/>
                <a:gd name="connsiteY1" fmla="*/ 609601 h 617624"/>
                <a:gd name="connsiteX2" fmla="*/ 6350 w 1337066"/>
                <a:gd name="connsiteY2" fmla="*/ 256662 h 617624"/>
                <a:gd name="connsiteX3" fmla="*/ 625988 w 1337066"/>
                <a:gd name="connsiteY3" fmla="*/ 1 h 617624"/>
                <a:gd name="connsiteX4" fmla="*/ 1337066 w 1337066"/>
                <a:gd name="connsiteY4" fmla="*/ 348104 h 617624"/>
                <a:gd name="connsiteX0" fmla="*/ 892686 w 1337066"/>
                <a:gd name="connsiteY0" fmla="*/ 609601 h 668424"/>
                <a:gd name="connsiteX1" fmla="*/ 664086 w 1337066"/>
                <a:gd name="connsiteY1" fmla="*/ 609601 h 668424"/>
                <a:gd name="connsiteX2" fmla="*/ 6350 w 1337066"/>
                <a:gd name="connsiteY2" fmla="*/ 256662 h 668424"/>
                <a:gd name="connsiteX3" fmla="*/ 625988 w 1337066"/>
                <a:gd name="connsiteY3" fmla="*/ 1 h 668424"/>
                <a:gd name="connsiteX4" fmla="*/ 1337066 w 1337066"/>
                <a:gd name="connsiteY4" fmla="*/ 348104 h 668424"/>
                <a:gd name="connsiteX0" fmla="*/ 664086 w 1337066"/>
                <a:gd name="connsiteY0" fmla="*/ 609601 h 609601"/>
                <a:gd name="connsiteX1" fmla="*/ 6350 w 1337066"/>
                <a:gd name="connsiteY1" fmla="*/ 256662 h 609601"/>
                <a:gd name="connsiteX2" fmla="*/ 625988 w 1337066"/>
                <a:gd name="connsiteY2" fmla="*/ 1 h 609601"/>
                <a:gd name="connsiteX3" fmla="*/ 1337066 w 1337066"/>
                <a:gd name="connsiteY3" fmla="*/ 348104 h 609601"/>
                <a:gd name="connsiteX0" fmla="*/ 795423 w 1468403"/>
                <a:gd name="connsiteY0" fmla="*/ 609601 h 820825"/>
                <a:gd name="connsiteX1" fmla="*/ 109623 w 1468403"/>
                <a:gd name="connsiteY1" fmla="*/ 762002 h 820825"/>
                <a:gd name="connsiteX2" fmla="*/ 137687 w 1468403"/>
                <a:gd name="connsiteY2" fmla="*/ 256662 h 820825"/>
                <a:gd name="connsiteX3" fmla="*/ 757325 w 1468403"/>
                <a:gd name="connsiteY3" fmla="*/ 1 h 820825"/>
                <a:gd name="connsiteX4" fmla="*/ 1468403 w 1468403"/>
                <a:gd name="connsiteY4" fmla="*/ 348104 h 820825"/>
                <a:gd name="connsiteX0" fmla="*/ 664086 w 1337066"/>
                <a:gd name="connsiteY0" fmla="*/ 609601 h 609601"/>
                <a:gd name="connsiteX1" fmla="*/ 6350 w 1337066"/>
                <a:gd name="connsiteY1" fmla="*/ 256662 h 609601"/>
                <a:gd name="connsiteX2" fmla="*/ 625988 w 1337066"/>
                <a:gd name="connsiteY2" fmla="*/ 1 h 609601"/>
                <a:gd name="connsiteX3" fmla="*/ 1337066 w 1337066"/>
                <a:gd name="connsiteY3" fmla="*/ 348104 h 609601"/>
                <a:gd name="connsiteX0" fmla="*/ 664086 w 1337066"/>
                <a:gd name="connsiteY0" fmla="*/ 609602 h 609602"/>
                <a:gd name="connsiteX1" fmla="*/ 6350 w 1337066"/>
                <a:gd name="connsiteY1" fmla="*/ 256662 h 609602"/>
                <a:gd name="connsiteX2" fmla="*/ 625988 w 1337066"/>
                <a:gd name="connsiteY2" fmla="*/ 1 h 609602"/>
                <a:gd name="connsiteX3" fmla="*/ 1337066 w 1337066"/>
                <a:gd name="connsiteY3" fmla="*/ 348104 h 609602"/>
                <a:gd name="connsiteX0" fmla="*/ 664086 w 1337066"/>
                <a:gd name="connsiteY0" fmla="*/ 457201 h 457201"/>
                <a:gd name="connsiteX1" fmla="*/ 6350 w 1337066"/>
                <a:gd name="connsiteY1" fmla="*/ 256662 h 457201"/>
                <a:gd name="connsiteX2" fmla="*/ 625988 w 1337066"/>
                <a:gd name="connsiteY2" fmla="*/ 1 h 457201"/>
                <a:gd name="connsiteX3" fmla="*/ 1337066 w 1337066"/>
                <a:gd name="connsiteY3" fmla="*/ 348104 h 457201"/>
                <a:gd name="connsiteX0" fmla="*/ 6350 w 1337066"/>
                <a:gd name="connsiteY0" fmla="*/ 256662 h 348104"/>
                <a:gd name="connsiteX1" fmla="*/ 625988 w 1337066"/>
                <a:gd name="connsiteY1" fmla="*/ 1 h 348104"/>
                <a:gd name="connsiteX2" fmla="*/ 1337066 w 1337066"/>
                <a:gd name="connsiteY2" fmla="*/ 348104 h 348104"/>
                <a:gd name="connsiteX0" fmla="*/ 0 w 711078"/>
                <a:gd name="connsiteY0" fmla="*/ 0 h 348103"/>
                <a:gd name="connsiteX1" fmla="*/ 711078 w 711078"/>
                <a:gd name="connsiteY1" fmla="*/ 348103 h 348103"/>
                <a:gd name="connsiteX0" fmla="*/ 0 w 596780"/>
                <a:gd name="connsiteY0" fmla="*/ 0 h 348102"/>
                <a:gd name="connsiteX1" fmla="*/ 596780 w 596780"/>
                <a:gd name="connsiteY1" fmla="*/ 348102 h 348102"/>
                <a:gd name="connsiteX0" fmla="*/ 0 w 457200"/>
                <a:gd name="connsiteY0" fmla="*/ 27179 h 255778"/>
                <a:gd name="connsiteX1" fmla="*/ 457200 w 457200"/>
                <a:gd name="connsiteY1" fmla="*/ 255778 h 255778"/>
                <a:gd name="connsiteX0" fmla="*/ 0 w 457200"/>
                <a:gd name="connsiteY0" fmla="*/ 27179 h 255778"/>
                <a:gd name="connsiteX1" fmla="*/ 65314 w 457200"/>
                <a:gd name="connsiteY1" fmla="*/ 27180 h 255778"/>
                <a:gd name="connsiteX2" fmla="*/ 457200 w 457200"/>
                <a:gd name="connsiteY2" fmla="*/ 255778 h 255778"/>
                <a:gd name="connsiteX0" fmla="*/ 0 w 457200"/>
                <a:gd name="connsiteY0" fmla="*/ 27179 h 255778"/>
                <a:gd name="connsiteX1" fmla="*/ 65314 w 457200"/>
                <a:gd name="connsiteY1" fmla="*/ 27180 h 255778"/>
                <a:gd name="connsiteX2" fmla="*/ 457200 w 457200"/>
                <a:gd name="connsiteY2" fmla="*/ 255778 h 255778"/>
                <a:gd name="connsiteX0" fmla="*/ 0 w 457200"/>
                <a:gd name="connsiteY0" fmla="*/ 0 h 228599"/>
                <a:gd name="connsiteX1" fmla="*/ 65314 w 457200"/>
                <a:gd name="connsiteY1" fmla="*/ 1 h 228599"/>
                <a:gd name="connsiteX2" fmla="*/ 457200 w 457200"/>
                <a:gd name="connsiteY2" fmla="*/ 228599 h 228599"/>
                <a:gd name="connsiteX0" fmla="*/ 0 w 457200"/>
                <a:gd name="connsiteY0" fmla="*/ 1 h 228600"/>
                <a:gd name="connsiteX1" fmla="*/ 130629 w 457200"/>
                <a:gd name="connsiteY1" fmla="*/ 1 h 228600"/>
                <a:gd name="connsiteX2" fmla="*/ 457200 w 457200"/>
                <a:gd name="connsiteY2" fmla="*/ 228600 h 228600"/>
                <a:gd name="connsiteX0" fmla="*/ 0 w 457200"/>
                <a:gd name="connsiteY0" fmla="*/ 1 h 228600"/>
                <a:gd name="connsiteX1" fmla="*/ 130629 w 457200"/>
                <a:gd name="connsiteY1" fmla="*/ 1 h 228600"/>
                <a:gd name="connsiteX2" fmla="*/ 457200 w 457200"/>
                <a:gd name="connsiteY2" fmla="*/ 228600 h 228600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26377 h 254976"/>
                <a:gd name="connsiteX1" fmla="*/ 457200 w 457200"/>
                <a:gd name="connsiteY1" fmla="*/ 254976 h 254976"/>
                <a:gd name="connsiteX0" fmla="*/ 0 w 457200"/>
                <a:gd name="connsiteY0" fmla="*/ 17585 h 246184"/>
                <a:gd name="connsiteX1" fmla="*/ 457200 w 457200"/>
                <a:gd name="connsiteY1" fmla="*/ 246184 h 246184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7200" h="228599">
                  <a:moveTo>
                    <a:pt x="0" y="0"/>
                  </a:moveTo>
                  <a:cubicBezTo>
                    <a:pt x="142352" y="0"/>
                    <a:pt x="402771" y="70338"/>
                    <a:pt x="457200" y="22859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21" name="Freeform 120"/>
            <p:cNvSpPr/>
            <p:nvPr/>
          </p:nvSpPr>
          <p:spPr>
            <a:xfrm flipV="1">
              <a:off x="1905000" y="3124200"/>
              <a:ext cx="533400" cy="228600"/>
            </a:xfrm>
            <a:custGeom>
              <a:avLst/>
              <a:gdLst>
                <a:gd name="connsiteX0" fmla="*/ 0 w 1752600"/>
                <a:gd name="connsiteY0" fmla="*/ 876300 h 1752600"/>
                <a:gd name="connsiteX1" fmla="*/ 256663 w 1752600"/>
                <a:gd name="connsiteY1" fmla="*/ 256662 h 1752600"/>
                <a:gd name="connsiteX2" fmla="*/ 876301 w 1752600"/>
                <a:gd name="connsiteY2" fmla="*/ 1 h 1752600"/>
                <a:gd name="connsiteX3" fmla="*/ 1495939 w 1752600"/>
                <a:gd name="connsiteY3" fmla="*/ 256664 h 1752600"/>
                <a:gd name="connsiteX4" fmla="*/ 1752600 w 1752600"/>
                <a:gd name="connsiteY4" fmla="*/ 876302 h 1752600"/>
                <a:gd name="connsiteX5" fmla="*/ 1495937 w 1752600"/>
                <a:gd name="connsiteY5" fmla="*/ 1495940 h 1752600"/>
                <a:gd name="connsiteX6" fmla="*/ 876299 w 1752600"/>
                <a:gd name="connsiteY6" fmla="*/ 1752602 h 1752600"/>
                <a:gd name="connsiteX7" fmla="*/ 256661 w 1752600"/>
                <a:gd name="connsiteY7" fmla="*/ 1495939 h 1752600"/>
                <a:gd name="connsiteX8" fmla="*/ -1 w 1752600"/>
                <a:gd name="connsiteY8" fmla="*/ 876301 h 1752600"/>
                <a:gd name="connsiteX9" fmla="*/ 0 w 1752600"/>
                <a:gd name="connsiteY9" fmla="*/ 876300 h 1752600"/>
                <a:gd name="connsiteX0" fmla="*/ 1495940 w 1752602"/>
                <a:gd name="connsiteY0" fmla="*/ 256664 h 1752602"/>
                <a:gd name="connsiteX1" fmla="*/ 1752601 w 1752602"/>
                <a:gd name="connsiteY1" fmla="*/ 876302 h 1752602"/>
                <a:gd name="connsiteX2" fmla="*/ 1495938 w 1752602"/>
                <a:gd name="connsiteY2" fmla="*/ 1495940 h 1752602"/>
                <a:gd name="connsiteX3" fmla="*/ 876300 w 1752602"/>
                <a:gd name="connsiteY3" fmla="*/ 1752602 h 1752602"/>
                <a:gd name="connsiteX4" fmla="*/ 256662 w 1752602"/>
                <a:gd name="connsiteY4" fmla="*/ 1495939 h 1752602"/>
                <a:gd name="connsiteX5" fmla="*/ 0 w 1752602"/>
                <a:gd name="connsiteY5" fmla="*/ 876301 h 1752602"/>
                <a:gd name="connsiteX6" fmla="*/ 1 w 1752602"/>
                <a:gd name="connsiteY6" fmla="*/ 876300 h 1752602"/>
                <a:gd name="connsiteX7" fmla="*/ 256664 w 1752602"/>
                <a:gd name="connsiteY7" fmla="*/ 256662 h 1752602"/>
                <a:gd name="connsiteX8" fmla="*/ 876302 w 1752602"/>
                <a:gd name="connsiteY8" fmla="*/ 1 h 1752602"/>
                <a:gd name="connsiteX9" fmla="*/ 1587380 w 1752602"/>
                <a:gd name="connsiteY9" fmla="*/ 348104 h 1752602"/>
                <a:gd name="connsiteX0" fmla="*/ 1495940 w 1599211"/>
                <a:gd name="connsiteY0" fmla="*/ 256664 h 1752602"/>
                <a:gd name="connsiteX1" fmla="*/ 1495938 w 1599211"/>
                <a:gd name="connsiteY1" fmla="*/ 1495940 h 1752602"/>
                <a:gd name="connsiteX2" fmla="*/ 876300 w 1599211"/>
                <a:gd name="connsiteY2" fmla="*/ 1752602 h 1752602"/>
                <a:gd name="connsiteX3" fmla="*/ 256662 w 1599211"/>
                <a:gd name="connsiteY3" fmla="*/ 1495939 h 1752602"/>
                <a:gd name="connsiteX4" fmla="*/ 0 w 1599211"/>
                <a:gd name="connsiteY4" fmla="*/ 876301 h 1752602"/>
                <a:gd name="connsiteX5" fmla="*/ 1 w 1599211"/>
                <a:gd name="connsiteY5" fmla="*/ 876300 h 1752602"/>
                <a:gd name="connsiteX6" fmla="*/ 256664 w 1599211"/>
                <a:gd name="connsiteY6" fmla="*/ 256662 h 1752602"/>
                <a:gd name="connsiteX7" fmla="*/ 876302 w 1599211"/>
                <a:gd name="connsiteY7" fmla="*/ 1 h 1752602"/>
                <a:gd name="connsiteX8" fmla="*/ 1587380 w 1599211"/>
                <a:gd name="connsiteY8" fmla="*/ 348104 h 1752602"/>
                <a:gd name="connsiteX0" fmla="*/ 1495940 w 1702484"/>
                <a:gd name="connsiteY0" fmla="*/ 256664 h 1702486"/>
                <a:gd name="connsiteX1" fmla="*/ 1495938 w 1702484"/>
                <a:gd name="connsiteY1" fmla="*/ 1495940 h 1702486"/>
                <a:gd name="connsiteX2" fmla="*/ 256662 w 1702484"/>
                <a:gd name="connsiteY2" fmla="*/ 1495939 h 1702486"/>
                <a:gd name="connsiteX3" fmla="*/ 0 w 1702484"/>
                <a:gd name="connsiteY3" fmla="*/ 876301 h 1702486"/>
                <a:gd name="connsiteX4" fmla="*/ 1 w 1702484"/>
                <a:gd name="connsiteY4" fmla="*/ 876300 h 1702486"/>
                <a:gd name="connsiteX5" fmla="*/ 256664 w 1702484"/>
                <a:gd name="connsiteY5" fmla="*/ 256662 h 1702486"/>
                <a:gd name="connsiteX6" fmla="*/ 876302 w 1702484"/>
                <a:gd name="connsiteY6" fmla="*/ 1 h 1702486"/>
                <a:gd name="connsiteX7" fmla="*/ 1587380 w 1702484"/>
                <a:gd name="connsiteY7" fmla="*/ 348104 h 1702486"/>
                <a:gd name="connsiteX0" fmla="*/ 1495940 w 1745261"/>
                <a:gd name="connsiteY0" fmla="*/ 256664 h 1495940"/>
                <a:gd name="connsiteX1" fmla="*/ 1495938 w 1745261"/>
                <a:gd name="connsiteY1" fmla="*/ 1495940 h 1495940"/>
                <a:gd name="connsiteX2" fmla="*/ 0 w 1745261"/>
                <a:gd name="connsiteY2" fmla="*/ 876301 h 1495940"/>
                <a:gd name="connsiteX3" fmla="*/ 1 w 1745261"/>
                <a:gd name="connsiteY3" fmla="*/ 876300 h 1495940"/>
                <a:gd name="connsiteX4" fmla="*/ 256664 w 1745261"/>
                <a:gd name="connsiteY4" fmla="*/ 256662 h 1495940"/>
                <a:gd name="connsiteX5" fmla="*/ 876302 w 1745261"/>
                <a:gd name="connsiteY5" fmla="*/ 1 h 1495940"/>
                <a:gd name="connsiteX6" fmla="*/ 1587380 w 1745261"/>
                <a:gd name="connsiteY6" fmla="*/ 348104 h 1495940"/>
                <a:gd name="connsiteX0" fmla="*/ 1495940 w 1745261"/>
                <a:gd name="connsiteY0" fmla="*/ 256664 h 1495940"/>
                <a:gd name="connsiteX1" fmla="*/ 1495938 w 1745261"/>
                <a:gd name="connsiteY1" fmla="*/ 1495940 h 1495940"/>
                <a:gd name="connsiteX2" fmla="*/ 0 w 1745261"/>
                <a:gd name="connsiteY2" fmla="*/ 876301 h 1495940"/>
                <a:gd name="connsiteX3" fmla="*/ 256664 w 1745261"/>
                <a:gd name="connsiteY3" fmla="*/ 256662 h 1495940"/>
                <a:gd name="connsiteX4" fmla="*/ 876302 w 1745261"/>
                <a:gd name="connsiteY4" fmla="*/ 1 h 1495940"/>
                <a:gd name="connsiteX5" fmla="*/ 1587380 w 1745261"/>
                <a:gd name="connsiteY5" fmla="*/ 348104 h 1495940"/>
                <a:gd name="connsiteX0" fmla="*/ 1495940 w 1587380"/>
                <a:gd name="connsiteY0" fmla="*/ 256664 h 876301"/>
                <a:gd name="connsiteX1" fmla="*/ 0 w 1587380"/>
                <a:gd name="connsiteY1" fmla="*/ 876301 h 876301"/>
                <a:gd name="connsiteX2" fmla="*/ 256664 w 1587380"/>
                <a:gd name="connsiteY2" fmla="*/ 256662 h 876301"/>
                <a:gd name="connsiteX3" fmla="*/ 876302 w 1587380"/>
                <a:gd name="connsiteY3" fmla="*/ 1 h 876301"/>
                <a:gd name="connsiteX4" fmla="*/ 1587380 w 1587380"/>
                <a:gd name="connsiteY4" fmla="*/ 348104 h 876301"/>
                <a:gd name="connsiteX0" fmla="*/ 1342549 w 1433989"/>
                <a:gd name="connsiteY0" fmla="*/ 256664 h 348104"/>
                <a:gd name="connsiteX1" fmla="*/ 103273 w 1433989"/>
                <a:gd name="connsiteY1" fmla="*/ 256662 h 348104"/>
                <a:gd name="connsiteX2" fmla="*/ 722911 w 1433989"/>
                <a:gd name="connsiteY2" fmla="*/ 1 h 348104"/>
                <a:gd name="connsiteX3" fmla="*/ 1433989 w 1433989"/>
                <a:gd name="connsiteY3" fmla="*/ 348104 h 348104"/>
                <a:gd name="connsiteX0" fmla="*/ 1286387 w 1425966"/>
                <a:gd name="connsiteY0" fmla="*/ 304801 h 348104"/>
                <a:gd name="connsiteX1" fmla="*/ 95250 w 1425966"/>
                <a:gd name="connsiteY1" fmla="*/ 256662 h 348104"/>
                <a:gd name="connsiteX2" fmla="*/ 714888 w 1425966"/>
                <a:gd name="connsiteY2" fmla="*/ 1 h 348104"/>
                <a:gd name="connsiteX3" fmla="*/ 1425966 w 1425966"/>
                <a:gd name="connsiteY3" fmla="*/ 348104 h 348104"/>
                <a:gd name="connsiteX0" fmla="*/ 1197487 w 1337066"/>
                <a:gd name="connsiteY0" fmla="*/ 304801 h 617624"/>
                <a:gd name="connsiteX1" fmla="*/ 664086 w 1337066"/>
                <a:gd name="connsiteY1" fmla="*/ 609601 h 617624"/>
                <a:gd name="connsiteX2" fmla="*/ 6350 w 1337066"/>
                <a:gd name="connsiteY2" fmla="*/ 256662 h 617624"/>
                <a:gd name="connsiteX3" fmla="*/ 625988 w 1337066"/>
                <a:gd name="connsiteY3" fmla="*/ 1 h 617624"/>
                <a:gd name="connsiteX4" fmla="*/ 1337066 w 1337066"/>
                <a:gd name="connsiteY4" fmla="*/ 348104 h 617624"/>
                <a:gd name="connsiteX0" fmla="*/ 892686 w 1337066"/>
                <a:gd name="connsiteY0" fmla="*/ 609601 h 668424"/>
                <a:gd name="connsiteX1" fmla="*/ 664086 w 1337066"/>
                <a:gd name="connsiteY1" fmla="*/ 609601 h 668424"/>
                <a:gd name="connsiteX2" fmla="*/ 6350 w 1337066"/>
                <a:gd name="connsiteY2" fmla="*/ 256662 h 668424"/>
                <a:gd name="connsiteX3" fmla="*/ 625988 w 1337066"/>
                <a:gd name="connsiteY3" fmla="*/ 1 h 668424"/>
                <a:gd name="connsiteX4" fmla="*/ 1337066 w 1337066"/>
                <a:gd name="connsiteY4" fmla="*/ 348104 h 668424"/>
                <a:gd name="connsiteX0" fmla="*/ 664086 w 1337066"/>
                <a:gd name="connsiteY0" fmla="*/ 609601 h 609601"/>
                <a:gd name="connsiteX1" fmla="*/ 6350 w 1337066"/>
                <a:gd name="connsiteY1" fmla="*/ 256662 h 609601"/>
                <a:gd name="connsiteX2" fmla="*/ 625988 w 1337066"/>
                <a:gd name="connsiteY2" fmla="*/ 1 h 609601"/>
                <a:gd name="connsiteX3" fmla="*/ 1337066 w 1337066"/>
                <a:gd name="connsiteY3" fmla="*/ 348104 h 609601"/>
                <a:gd name="connsiteX0" fmla="*/ 795423 w 1468403"/>
                <a:gd name="connsiteY0" fmla="*/ 609601 h 820825"/>
                <a:gd name="connsiteX1" fmla="*/ 109623 w 1468403"/>
                <a:gd name="connsiteY1" fmla="*/ 762002 h 820825"/>
                <a:gd name="connsiteX2" fmla="*/ 137687 w 1468403"/>
                <a:gd name="connsiteY2" fmla="*/ 256662 h 820825"/>
                <a:gd name="connsiteX3" fmla="*/ 757325 w 1468403"/>
                <a:gd name="connsiteY3" fmla="*/ 1 h 820825"/>
                <a:gd name="connsiteX4" fmla="*/ 1468403 w 1468403"/>
                <a:gd name="connsiteY4" fmla="*/ 348104 h 820825"/>
                <a:gd name="connsiteX0" fmla="*/ 664086 w 1337066"/>
                <a:gd name="connsiteY0" fmla="*/ 609601 h 609601"/>
                <a:gd name="connsiteX1" fmla="*/ 6350 w 1337066"/>
                <a:gd name="connsiteY1" fmla="*/ 256662 h 609601"/>
                <a:gd name="connsiteX2" fmla="*/ 625988 w 1337066"/>
                <a:gd name="connsiteY2" fmla="*/ 1 h 609601"/>
                <a:gd name="connsiteX3" fmla="*/ 1337066 w 1337066"/>
                <a:gd name="connsiteY3" fmla="*/ 348104 h 609601"/>
                <a:gd name="connsiteX0" fmla="*/ 664086 w 1337066"/>
                <a:gd name="connsiteY0" fmla="*/ 609602 h 609602"/>
                <a:gd name="connsiteX1" fmla="*/ 6350 w 1337066"/>
                <a:gd name="connsiteY1" fmla="*/ 256662 h 609602"/>
                <a:gd name="connsiteX2" fmla="*/ 625988 w 1337066"/>
                <a:gd name="connsiteY2" fmla="*/ 1 h 609602"/>
                <a:gd name="connsiteX3" fmla="*/ 1337066 w 1337066"/>
                <a:gd name="connsiteY3" fmla="*/ 348104 h 609602"/>
                <a:gd name="connsiteX0" fmla="*/ 664086 w 1337066"/>
                <a:gd name="connsiteY0" fmla="*/ 457201 h 457201"/>
                <a:gd name="connsiteX1" fmla="*/ 6350 w 1337066"/>
                <a:gd name="connsiteY1" fmla="*/ 256662 h 457201"/>
                <a:gd name="connsiteX2" fmla="*/ 625988 w 1337066"/>
                <a:gd name="connsiteY2" fmla="*/ 1 h 457201"/>
                <a:gd name="connsiteX3" fmla="*/ 1337066 w 1337066"/>
                <a:gd name="connsiteY3" fmla="*/ 348104 h 457201"/>
                <a:gd name="connsiteX0" fmla="*/ 6350 w 1337066"/>
                <a:gd name="connsiteY0" fmla="*/ 256662 h 348104"/>
                <a:gd name="connsiteX1" fmla="*/ 625988 w 1337066"/>
                <a:gd name="connsiteY1" fmla="*/ 1 h 348104"/>
                <a:gd name="connsiteX2" fmla="*/ 1337066 w 1337066"/>
                <a:gd name="connsiteY2" fmla="*/ 348104 h 348104"/>
                <a:gd name="connsiteX0" fmla="*/ 0 w 711078"/>
                <a:gd name="connsiteY0" fmla="*/ 0 h 348103"/>
                <a:gd name="connsiteX1" fmla="*/ 711078 w 711078"/>
                <a:gd name="connsiteY1" fmla="*/ 348103 h 348103"/>
                <a:gd name="connsiteX0" fmla="*/ 0 w 596780"/>
                <a:gd name="connsiteY0" fmla="*/ 0 h 348102"/>
                <a:gd name="connsiteX1" fmla="*/ 596780 w 596780"/>
                <a:gd name="connsiteY1" fmla="*/ 348102 h 348102"/>
                <a:gd name="connsiteX0" fmla="*/ 0 w 457200"/>
                <a:gd name="connsiteY0" fmla="*/ 27179 h 255778"/>
                <a:gd name="connsiteX1" fmla="*/ 457200 w 457200"/>
                <a:gd name="connsiteY1" fmla="*/ 255778 h 255778"/>
                <a:gd name="connsiteX0" fmla="*/ 0 w 457200"/>
                <a:gd name="connsiteY0" fmla="*/ 27179 h 255778"/>
                <a:gd name="connsiteX1" fmla="*/ 65314 w 457200"/>
                <a:gd name="connsiteY1" fmla="*/ 27180 h 255778"/>
                <a:gd name="connsiteX2" fmla="*/ 457200 w 457200"/>
                <a:gd name="connsiteY2" fmla="*/ 255778 h 255778"/>
                <a:gd name="connsiteX0" fmla="*/ 0 w 457200"/>
                <a:gd name="connsiteY0" fmla="*/ 27179 h 255778"/>
                <a:gd name="connsiteX1" fmla="*/ 65314 w 457200"/>
                <a:gd name="connsiteY1" fmla="*/ 27180 h 255778"/>
                <a:gd name="connsiteX2" fmla="*/ 457200 w 457200"/>
                <a:gd name="connsiteY2" fmla="*/ 255778 h 255778"/>
                <a:gd name="connsiteX0" fmla="*/ 0 w 457200"/>
                <a:gd name="connsiteY0" fmla="*/ 0 h 228599"/>
                <a:gd name="connsiteX1" fmla="*/ 65314 w 457200"/>
                <a:gd name="connsiteY1" fmla="*/ 1 h 228599"/>
                <a:gd name="connsiteX2" fmla="*/ 457200 w 457200"/>
                <a:gd name="connsiteY2" fmla="*/ 228599 h 228599"/>
                <a:gd name="connsiteX0" fmla="*/ 0 w 457200"/>
                <a:gd name="connsiteY0" fmla="*/ 1 h 228600"/>
                <a:gd name="connsiteX1" fmla="*/ 130629 w 457200"/>
                <a:gd name="connsiteY1" fmla="*/ 1 h 228600"/>
                <a:gd name="connsiteX2" fmla="*/ 457200 w 457200"/>
                <a:gd name="connsiteY2" fmla="*/ 228600 h 228600"/>
                <a:gd name="connsiteX0" fmla="*/ 0 w 457200"/>
                <a:gd name="connsiteY0" fmla="*/ 1 h 228600"/>
                <a:gd name="connsiteX1" fmla="*/ 130629 w 457200"/>
                <a:gd name="connsiteY1" fmla="*/ 1 h 228600"/>
                <a:gd name="connsiteX2" fmla="*/ 457200 w 457200"/>
                <a:gd name="connsiteY2" fmla="*/ 228600 h 228600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26377 h 254976"/>
                <a:gd name="connsiteX1" fmla="*/ 457200 w 457200"/>
                <a:gd name="connsiteY1" fmla="*/ 254976 h 254976"/>
                <a:gd name="connsiteX0" fmla="*/ 0 w 457200"/>
                <a:gd name="connsiteY0" fmla="*/ 17585 h 246184"/>
                <a:gd name="connsiteX1" fmla="*/ 457200 w 457200"/>
                <a:gd name="connsiteY1" fmla="*/ 246184 h 246184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7200" h="228599">
                  <a:moveTo>
                    <a:pt x="0" y="0"/>
                  </a:moveTo>
                  <a:cubicBezTo>
                    <a:pt x="142352" y="0"/>
                    <a:pt x="402771" y="70338"/>
                    <a:pt x="457200" y="22859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22" name="Freeform 121"/>
            <p:cNvSpPr/>
            <p:nvPr/>
          </p:nvSpPr>
          <p:spPr>
            <a:xfrm rot="5400000" flipH="1" flipV="1">
              <a:off x="748816" y="1968015"/>
              <a:ext cx="533400" cy="254969"/>
            </a:xfrm>
            <a:custGeom>
              <a:avLst/>
              <a:gdLst>
                <a:gd name="connsiteX0" fmla="*/ 0 w 1752600"/>
                <a:gd name="connsiteY0" fmla="*/ 876300 h 1752600"/>
                <a:gd name="connsiteX1" fmla="*/ 256663 w 1752600"/>
                <a:gd name="connsiteY1" fmla="*/ 256662 h 1752600"/>
                <a:gd name="connsiteX2" fmla="*/ 876301 w 1752600"/>
                <a:gd name="connsiteY2" fmla="*/ 1 h 1752600"/>
                <a:gd name="connsiteX3" fmla="*/ 1495939 w 1752600"/>
                <a:gd name="connsiteY3" fmla="*/ 256664 h 1752600"/>
                <a:gd name="connsiteX4" fmla="*/ 1752600 w 1752600"/>
                <a:gd name="connsiteY4" fmla="*/ 876302 h 1752600"/>
                <a:gd name="connsiteX5" fmla="*/ 1495937 w 1752600"/>
                <a:gd name="connsiteY5" fmla="*/ 1495940 h 1752600"/>
                <a:gd name="connsiteX6" fmla="*/ 876299 w 1752600"/>
                <a:gd name="connsiteY6" fmla="*/ 1752602 h 1752600"/>
                <a:gd name="connsiteX7" fmla="*/ 256661 w 1752600"/>
                <a:gd name="connsiteY7" fmla="*/ 1495939 h 1752600"/>
                <a:gd name="connsiteX8" fmla="*/ -1 w 1752600"/>
                <a:gd name="connsiteY8" fmla="*/ 876301 h 1752600"/>
                <a:gd name="connsiteX9" fmla="*/ 0 w 1752600"/>
                <a:gd name="connsiteY9" fmla="*/ 876300 h 1752600"/>
                <a:gd name="connsiteX0" fmla="*/ 1495940 w 1752602"/>
                <a:gd name="connsiteY0" fmla="*/ 256664 h 1752602"/>
                <a:gd name="connsiteX1" fmla="*/ 1752601 w 1752602"/>
                <a:gd name="connsiteY1" fmla="*/ 876302 h 1752602"/>
                <a:gd name="connsiteX2" fmla="*/ 1495938 w 1752602"/>
                <a:gd name="connsiteY2" fmla="*/ 1495940 h 1752602"/>
                <a:gd name="connsiteX3" fmla="*/ 876300 w 1752602"/>
                <a:gd name="connsiteY3" fmla="*/ 1752602 h 1752602"/>
                <a:gd name="connsiteX4" fmla="*/ 256662 w 1752602"/>
                <a:gd name="connsiteY4" fmla="*/ 1495939 h 1752602"/>
                <a:gd name="connsiteX5" fmla="*/ 0 w 1752602"/>
                <a:gd name="connsiteY5" fmla="*/ 876301 h 1752602"/>
                <a:gd name="connsiteX6" fmla="*/ 1 w 1752602"/>
                <a:gd name="connsiteY6" fmla="*/ 876300 h 1752602"/>
                <a:gd name="connsiteX7" fmla="*/ 256664 w 1752602"/>
                <a:gd name="connsiteY7" fmla="*/ 256662 h 1752602"/>
                <a:gd name="connsiteX8" fmla="*/ 876302 w 1752602"/>
                <a:gd name="connsiteY8" fmla="*/ 1 h 1752602"/>
                <a:gd name="connsiteX9" fmla="*/ 1587380 w 1752602"/>
                <a:gd name="connsiteY9" fmla="*/ 348104 h 1752602"/>
                <a:gd name="connsiteX0" fmla="*/ 1495940 w 1599211"/>
                <a:gd name="connsiteY0" fmla="*/ 256664 h 1752602"/>
                <a:gd name="connsiteX1" fmla="*/ 1495938 w 1599211"/>
                <a:gd name="connsiteY1" fmla="*/ 1495940 h 1752602"/>
                <a:gd name="connsiteX2" fmla="*/ 876300 w 1599211"/>
                <a:gd name="connsiteY2" fmla="*/ 1752602 h 1752602"/>
                <a:gd name="connsiteX3" fmla="*/ 256662 w 1599211"/>
                <a:gd name="connsiteY3" fmla="*/ 1495939 h 1752602"/>
                <a:gd name="connsiteX4" fmla="*/ 0 w 1599211"/>
                <a:gd name="connsiteY4" fmla="*/ 876301 h 1752602"/>
                <a:gd name="connsiteX5" fmla="*/ 1 w 1599211"/>
                <a:gd name="connsiteY5" fmla="*/ 876300 h 1752602"/>
                <a:gd name="connsiteX6" fmla="*/ 256664 w 1599211"/>
                <a:gd name="connsiteY6" fmla="*/ 256662 h 1752602"/>
                <a:gd name="connsiteX7" fmla="*/ 876302 w 1599211"/>
                <a:gd name="connsiteY7" fmla="*/ 1 h 1752602"/>
                <a:gd name="connsiteX8" fmla="*/ 1587380 w 1599211"/>
                <a:gd name="connsiteY8" fmla="*/ 348104 h 1752602"/>
                <a:gd name="connsiteX0" fmla="*/ 1495940 w 1702484"/>
                <a:gd name="connsiteY0" fmla="*/ 256664 h 1702486"/>
                <a:gd name="connsiteX1" fmla="*/ 1495938 w 1702484"/>
                <a:gd name="connsiteY1" fmla="*/ 1495940 h 1702486"/>
                <a:gd name="connsiteX2" fmla="*/ 256662 w 1702484"/>
                <a:gd name="connsiteY2" fmla="*/ 1495939 h 1702486"/>
                <a:gd name="connsiteX3" fmla="*/ 0 w 1702484"/>
                <a:gd name="connsiteY3" fmla="*/ 876301 h 1702486"/>
                <a:gd name="connsiteX4" fmla="*/ 1 w 1702484"/>
                <a:gd name="connsiteY4" fmla="*/ 876300 h 1702486"/>
                <a:gd name="connsiteX5" fmla="*/ 256664 w 1702484"/>
                <a:gd name="connsiteY5" fmla="*/ 256662 h 1702486"/>
                <a:gd name="connsiteX6" fmla="*/ 876302 w 1702484"/>
                <a:gd name="connsiteY6" fmla="*/ 1 h 1702486"/>
                <a:gd name="connsiteX7" fmla="*/ 1587380 w 1702484"/>
                <a:gd name="connsiteY7" fmla="*/ 348104 h 1702486"/>
                <a:gd name="connsiteX0" fmla="*/ 1495940 w 1745261"/>
                <a:gd name="connsiteY0" fmla="*/ 256664 h 1495940"/>
                <a:gd name="connsiteX1" fmla="*/ 1495938 w 1745261"/>
                <a:gd name="connsiteY1" fmla="*/ 1495940 h 1495940"/>
                <a:gd name="connsiteX2" fmla="*/ 0 w 1745261"/>
                <a:gd name="connsiteY2" fmla="*/ 876301 h 1495940"/>
                <a:gd name="connsiteX3" fmla="*/ 1 w 1745261"/>
                <a:gd name="connsiteY3" fmla="*/ 876300 h 1495940"/>
                <a:gd name="connsiteX4" fmla="*/ 256664 w 1745261"/>
                <a:gd name="connsiteY4" fmla="*/ 256662 h 1495940"/>
                <a:gd name="connsiteX5" fmla="*/ 876302 w 1745261"/>
                <a:gd name="connsiteY5" fmla="*/ 1 h 1495940"/>
                <a:gd name="connsiteX6" fmla="*/ 1587380 w 1745261"/>
                <a:gd name="connsiteY6" fmla="*/ 348104 h 1495940"/>
                <a:gd name="connsiteX0" fmla="*/ 1495940 w 1745261"/>
                <a:gd name="connsiteY0" fmla="*/ 256664 h 1495940"/>
                <a:gd name="connsiteX1" fmla="*/ 1495938 w 1745261"/>
                <a:gd name="connsiteY1" fmla="*/ 1495940 h 1495940"/>
                <a:gd name="connsiteX2" fmla="*/ 0 w 1745261"/>
                <a:gd name="connsiteY2" fmla="*/ 876301 h 1495940"/>
                <a:gd name="connsiteX3" fmla="*/ 256664 w 1745261"/>
                <a:gd name="connsiteY3" fmla="*/ 256662 h 1495940"/>
                <a:gd name="connsiteX4" fmla="*/ 876302 w 1745261"/>
                <a:gd name="connsiteY4" fmla="*/ 1 h 1495940"/>
                <a:gd name="connsiteX5" fmla="*/ 1587380 w 1745261"/>
                <a:gd name="connsiteY5" fmla="*/ 348104 h 1495940"/>
                <a:gd name="connsiteX0" fmla="*/ 1495940 w 1587380"/>
                <a:gd name="connsiteY0" fmla="*/ 256664 h 876301"/>
                <a:gd name="connsiteX1" fmla="*/ 0 w 1587380"/>
                <a:gd name="connsiteY1" fmla="*/ 876301 h 876301"/>
                <a:gd name="connsiteX2" fmla="*/ 256664 w 1587380"/>
                <a:gd name="connsiteY2" fmla="*/ 256662 h 876301"/>
                <a:gd name="connsiteX3" fmla="*/ 876302 w 1587380"/>
                <a:gd name="connsiteY3" fmla="*/ 1 h 876301"/>
                <a:gd name="connsiteX4" fmla="*/ 1587380 w 1587380"/>
                <a:gd name="connsiteY4" fmla="*/ 348104 h 876301"/>
                <a:gd name="connsiteX0" fmla="*/ 1342549 w 1433989"/>
                <a:gd name="connsiteY0" fmla="*/ 256664 h 348104"/>
                <a:gd name="connsiteX1" fmla="*/ 103273 w 1433989"/>
                <a:gd name="connsiteY1" fmla="*/ 256662 h 348104"/>
                <a:gd name="connsiteX2" fmla="*/ 722911 w 1433989"/>
                <a:gd name="connsiteY2" fmla="*/ 1 h 348104"/>
                <a:gd name="connsiteX3" fmla="*/ 1433989 w 1433989"/>
                <a:gd name="connsiteY3" fmla="*/ 348104 h 348104"/>
                <a:gd name="connsiteX0" fmla="*/ 1286387 w 1425966"/>
                <a:gd name="connsiteY0" fmla="*/ 304801 h 348104"/>
                <a:gd name="connsiteX1" fmla="*/ 95250 w 1425966"/>
                <a:gd name="connsiteY1" fmla="*/ 256662 h 348104"/>
                <a:gd name="connsiteX2" fmla="*/ 714888 w 1425966"/>
                <a:gd name="connsiteY2" fmla="*/ 1 h 348104"/>
                <a:gd name="connsiteX3" fmla="*/ 1425966 w 1425966"/>
                <a:gd name="connsiteY3" fmla="*/ 348104 h 348104"/>
                <a:gd name="connsiteX0" fmla="*/ 1197487 w 1337066"/>
                <a:gd name="connsiteY0" fmla="*/ 304801 h 617624"/>
                <a:gd name="connsiteX1" fmla="*/ 664086 w 1337066"/>
                <a:gd name="connsiteY1" fmla="*/ 609601 h 617624"/>
                <a:gd name="connsiteX2" fmla="*/ 6350 w 1337066"/>
                <a:gd name="connsiteY2" fmla="*/ 256662 h 617624"/>
                <a:gd name="connsiteX3" fmla="*/ 625988 w 1337066"/>
                <a:gd name="connsiteY3" fmla="*/ 1 h 617624"/>
                <a:gd name="connsiteX4" fmla="*/ 1337066 w 1337066"/>
                <a:gd name="connsiteY4" fmla="*/ 348104 h 617624"/>
                <a:gd name="connsiteX0" fmla="*/ 892686 w 1337066"/>
                <a:gd name="connsiteY0" fmla="*/ 609601 h 668424"/>
                <a:gd name="connsiteX1" fmla="*/ 664086 w 1337066"/>
                <a:gd name="connsiteY1" fmla="*/ 609601 h 668424"/>
                <a:gd name="connsiteX2" fmla="*/ 6350 w 1337066"/>
                <a:gd name="connsiteY2" fmla="*/ 256662 h 668424"/>
                <a:gd name="connsiteX3" fmla="*/ 625988 w 1337066"/>
                <a:gd name="connsiteY3" fmla="*/ 1 h 668424"/>
                <a:gd name="connsiteX4" fmla="*/ 1337066 w 1337066"/>
                <a:gd name="connsiteY4" fmla="*/ 348104 h 668424"/>
                <a:gd name="connsiteX0" fmla="*/ 664086 w 1337066"/>
                <a:gd name="connsiteY0" fmla="*/ 609601 h 609601"/>
                <a:gd name="connsiteX1" fmla="*/ 6350 w 1337066"/>
                <a:gd name="connsiteY1" fmla="*/ 256662 h 609601"/>
                <a:gd name="connsiteX2" fmla="*/ 625988 w 1337066"/>
                <a:gd name="connsiteY2" fmla="*/ 1 h 609601"/>
                <a:gd name="connsiteX3" fmla="*/ 1337066 w 1337066"/>
                <a:gd name="connsiteY3" fmla="*/ 348104 h 609601"/>
                <a:gd name="connsiteX0" fmla="*/ 795423 w 1468403"/>
                <a:gd name="connsiteY0" fmla="*/ 609601 h 820825"/>
                <a:gd name="connsiteX1" fmla="*/ 109623 w 1468403"/>
                <a:gd name="connsiteY1" fmla="*/ 762002 h 820825"/>
                <a:gd name="connsiteX2" fmla="*/ 137687 w 1468403"/>
                <a:gd name="connsiteY2" fmla="*/ 256662 h 820825"/>
                <a:gd name="connsiteX3" fmla="*/ 757325 w 1468403"/>
                <a:gd name="connsiteY3" fmla="*/ 1 h 820825"/>
                <a:gd name="connsiteX4" fmla="*/ 1468403 w 1468403"/>
                <a:gd name="connsiteY4" fmla="*/ 348104 h 820825"/>
                <a:gd name="connsiteX0" fmla="*/ 664086 w 1337066"/>
                <a:gd name="connsiteY0" fmla="*/ 609601 h 609601"/>
                <a:gd name="connsiteX1" fmla="*/ 6350 w 1337066"/>
                <a:gd name="connsiteY1" fmla="*/ 256662 h 609601"/>
                <a:gd name="connsiteX2" fmla="*/ 625988 w 1337066"/>
                <a:gd name="connsiteY2" fmla="*/ 1 h 609601"/>
                <a:gd name="connsiteX3" fmla="*/ 1337066 w 1337066"/>
                <a:gd name="connsiteY3" fmla="*/ 348104 h 609601"/>
                <a:gd name="connsiteX0" fmla="*/ 664086 w 1337066"/>
                <a:gd name="connsiteY0" fmla="*/ 609602 h 609602"/>
                <a:gd name="connsiteX1" fmla="*/ 6350 w 1337066"/>
                <a:gd name="connsiteY1" fmla="*/ 256662 h 609602"/>
                <a:gd name="connsiteX2" fmla="*/ 625988 w 1337066"/>
                <a:gd name="connsiteY2" fmla="*/ 1 h 609602"/>
                <a:gd name="connsiteX3" fmla="*/ 1337066 w 1337066"/>
                <a:gd name="connsiteY3" fmla="*/ 348104 h 609602"/>
                <a:gd name="connsiteX0" fmla="*/ 664086 w 1337066"/>
                <a:gd name="connsiteY0" fmla="*/ 457201 h 457201"/>
                <a:gd name="connsiteX1" fmla="*/ 6350 w 1337066"/>
                <a:gd name="connsiteY1" fmla="*/ 256662 h 457201"/>
                <a:gd name="connsiteX2" fmla="*/ 625988 w 1337066"/>
                <a:gd name="connsiteY2" fmla="*/ 1 h 457201"/>
                <a:gd name="connsiteX3" fmla="*/ 1337066 w 1337066"/>
                <a:gd name="connsiteY3" fmla="*/ 348104 h 457201"/>
                <a:gd name="connsiteX0" fmla="*/ 6350 w 1337066"/>
                <a:gd name="connsiteY0" fmla="*/ 256662 h 348104"/>
                <a:gd name="connsiteX1" fmla="*/ 625988 w 1337066"/>
                <a:gd name="connsiteY1" fmla="*/ 1 h 348104"/>
                <a:gd name="connsiteX2" fmla="*/ 1337066 w 1337066"/>
                <a:gd name="connsiteY2" fmla="*/ 348104 h 348104"/>
                <a:gd name="connsiteX0" fmla="*/ 0 w 711078"/>
                <a:gd name="connsiteY0" fmla="*/ 0 h 348103"/>
                <a:gd name="connsiteX1" fmla="*/ 711078 w 711078"/>
                <a:gd name="connsiteY1" fmla="*/ 348103 h 348103"/>
                <a:gd name="connsiteX0" fmla="*/ 0 w 596780"/>
                <a:gd name="connsiteY0" fmla="*/ 0 h 348102"/>
                <a:gd name="connsiteX1" fmla="*/ 596780 w 596780"/>
                <a:gd name="connsiteY1" fmla="*/ 348102 h 348102"/>
                <a:gd name="connsiteX0" fmla="*/ 0 w 457200"/>
                <a:gd name="connsiteY0" fmla="*/ 27179 h 255778"/>
                <a:gd name="connsiteX1" fmla="*/ 457200 w 457200"/>
                <a:gd name="connsiteY1" fmla="*/ 255778 h 255778"/>
                <a:gd name="connsiteX0" fmla="*/ 0 w 457200"/>
                <a:gd name="connsiteY0" fmla="*/ 27179 h 255778"/>
                <a:gd name="connsiteX1" fmla="*/ 65314 w 457200"/>
                <a:gd name="connsiteY1" fmla="*/ 27180 h 255778"/>
                <a:gd name="connsiteX2" fmla="*/ 457200 w 457200"/>
                <a:gd name="connsiteY2" fmla="*/ 255778 h 255778"/>
                <a:gd name="connsiteX0" fmla="*/ 0 w 457200"/>
                <a:gd name="connsiteY0" fmla="*/ 27179 h 255778"/>
                <a:gd name="connsiteX1" fmla="*/ 65314 w 457200"/>
                <a:gd name="connsiteY1" fmla="*/ 27180 h 255778"/>
                <a:gd name="connsiteX2" fmla="*/ 457200 w 457200"/>
                <a:gd name="connsiteY2" fmla="*/ 255778 h 255778"/>
                <a:gd name="connsiteX0" fmla="*/ 0 w 457200"/>
                <a:gd name="connsiteY0" fmla="*/ 0 h 228599"/>
                <a:gd name="connsiteX1" fmla="*/ 65314 w 457200"/>
                <a:gd name="connsiteY1" fmla="*/ 1 h 228599"/>
                <a:gd name="connsiteX2" fmla="*/ 457200 w 457200"/>
                <a:gd name="connsiteY2" fmla="*/ 228599 h 228599"/>
                <a:gd name="connsiteX0" fmla="*/ 0 w 457200"/>
                <a:gd name="connsiteY0" fmla="*/ 1 h 228600"/>
                <a:gd name="connsiteX1" fmla="*/ 130629 w 457200"/>
                <a:gd name="connsiteY1" fmla="*/ 1 h 228600"/>
                <a:gd name="connsiteX2" fmla="*/ 457200 w 457200"/>
                <a:gd name="connsiteY2" fmla="*/ 228600 h 228600"/>
                <a:gd name="connsiteX0" fmla="*/ 0 w 457200"/>
                <a:gd name="connsiteY0" fmla="*/ 1 h 228600"/>
                <a:gd name="connsiteX1" fmla="*/ 130629 w 457200"/>
                <a:gd name="connsiteY1" fmla="*/ 1 h 228600"/>
                <a:gd name="connsiteX2" fmla="*/ 457200 w 457200"/>
                <a:gd name="connsiteY2" fmla="*/ 228600 h 228600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26377 h 254976"/>
                <a:gd name="connsiteX1" fmla="*/ 457200 w 457200"/>
                <a:gd name="connsiteY1" fmla="*/ 254976 h 254976"/>
                <a:gd name="connsiteX0" fmla="*/ 0 w 457200"/>
                <a:gd name="connsiteY0" fmla="*/ 17585 h 246184"/>
                <a:gd name="connsiteX1" fmla="*/ 457200 w 457200"/>
                <a:gd name="connsiteY1" fmla="*/ 246184 h 246184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261257"/>
                <a:gd name="connsiteY0" fmla="*/ 82061 h 158260"/>
                <a:gd name="connsiteX1" fmla="*/ 261257 w 261257"/>
                <a:gd name="connsiteY1" fmla="*/ 158261 h 158260"/>
                <a:gd name="connsiteX0" fmla="*/ 0 w 261257"/>
                <a:gd name="connsiteY0" fmla="*/ 82061 h 158261"/>
                <a:gd name="connsiteX1" fmla="*/ 0 w 261257"/>
                <a:gd name="connsiteY1" fmla="*/ 82063 h 158261"/>
                <a:gd name="connsiteX2" fmla="*/ 261257 w 261257"/>
                <a:gd name="connsiteY2" fmla="*/ 158261 h 158261"/>
                <a:gd name="connsiteX0" fmla="*/ 0 w 261257"/>
                <a:gd name="connsiteY0" fmla="*/ 158262 h 161195"/>
                <a:gd name="connsiteX1" fmla="*/ 0 w 261257"/>
                <a:gd name="connsiteY1" fmla="*/ 158264 h 161195"/>
                <a:gd name="connsiteX2" fmla="*/ 261257 w 261257"/>
                <a:gd name="connsiteY2" fmla="*/ 158261 h 161195"/>
                <a:gd name="connsiteX0" fmla="*/ 0 w 261257"/>
                <a:gd name="connsiteY0" fmla="*/ 158262 h 158262"/>
                <a:gd name="connsiteX1" fmla="*/ 0 w 261257"/>
                <a:gd name="connsiteY1" fmla="*/ 82062 h 158262"/>
                <a:gd name="connsiteX2" fmla="*/ 261257 w 261257"/>
                <a:gd name="connsiteY2" fmla="*/ 158261 h 158262"/>
                <a:gd name="connsiteX0" fmla="*/ 0 w 261257"/>
                <a:gd name="connsiteY0" fmla="*/ 158262 h 158262"/>
                <a:gd name="connsiteX1" fmla="*/ 0 w 261257"/>
                <a:gd name="connsiteY1" fmla="*/ 82062 h 158262"/>
                <a:gd name="connsiteX2" fmla="*/ 261257 w 261257"/>
                <a:gd name="connsiteY2" fmla="*/ 158261 h 158262"/>
                <a:gd name="connsiteX0" fmla="*/ 0 w 261257"/>
                <a:gd name="connsiteY0" fmla="*/ 105504 h 105504"/>
                <a:gd name="connsiteX1" fmla="*/ 0 w 261257"/>
                <a:gd name="connsiteY1" fmla="*/ 29304 h 105504"/>
                <a:gd name="connsiteX2" fmla="*/ 261257 w 261257"/>
                <a:gd name="connsiteY2" fmla="*/ 105503 h 105504"/>
                <a:gd name="connsiteX0" fmla="*/ 0 w 261257"/>
                <a:gd name="connsiteY0" fmla="*/ 105504 h 105506"/>
                <a:gd name="connsiteX1" fmla="*/ 0 w 261257"/>
                <a:gd name="connsiteY1" fmla="*/ 29304 h 105506"/>
                <a:gd name="connsiteX2" fmla="*/ 261257 w 261257"/>
                <a:gd name="connsiteY2" fmla="*/ 105506 h 105506"/>
                <a:gd name="connsiteX0" fmla="*/ 0 w 261257"/>
                <a:gd name="connsiteY0" fmla="*/ 105501 h 105503"/>
                <a:gd name="connsiteX1" fmla="*/ 65314 w 261257"/>
                <a:gd name="connsiteY1" fmla="*/ 29304 h 105503"/>
                <a:gd name="connsiteX2" fmla="*/ 261257 w 261257"/>
                <a:gd name="connsiteY2" fmla="*/ 105503 h 105503"/>
                <a:gd name="connsiteX0" fmla="*/ 0 w 261257"/>
                <a:gd name="connsiteY0" fmla="*/ 449379 h 449381"/>
                <a:gd name="connsiteX1" fmla="*/ 65314 w 261257"/>
                <a:gd name="connsiteY1" fmla="*/ 373182 h 449381"/>
                <a:gd name="connsiteX2" fmla="*/ 261257 w 261257"/>
                <a:gd name="connsiteY2" fmla="*/ 449381 h 449381"/>
                <a:gd name="connsiteX0" fmla="*/ 0 w 326572"/>
                <a:gd name="connsiteY0" fmla="*/ 25399 h 482594"/>
                <a:gd name="connsiteX1" fmla="*/ 130629 w 326572"/>
                <a:gd name="connsiteY1" fmla="*/ 406395 h 482594"/>
                <a:gd name="connsiteX2" fmla="*/ 326572 w 326572"/>
                <a:gd name="connsiteY2" fmla="*/ 482594 h 482594"/>
                <a:gd name="connsiteX0" fmla="*/ 0 w 326572"/>
                <a:gd name="connsiteY0" fmla="*/ 0 h 457195"/>
                <a:gd name="connsiteX1" fmla="*/ 326572 w 326572"/>
                <a:gd name="connsiteY1" fmla="*/ 457195 h 457195"/>
                <a:gd name="connsiteX0" fmla="*/ 0 w 587828"/>
                <a:gd name="connsiteY0" fmla="*/ 0 h 228599"/>
                <a:gd name="connsiteX1" fmla="*/ 587828 w 587828"/>
                <a:gd name="connsiteY1" fmla="*/ 228599 h 228599"/>
                <a:gd name="connsiteX0" fmla="*/ 0 w 587828"/>
                <a:gd name="connsiteY0" fmla="*/ 161187 h 389786"/>
                <a:gd name="connsiteX1" fmla="*/ 587828 w 587828"/>
                <a:gd name="connsiteY1" fmla="*/ 389786 h 389786"/>
                <a:gd name="connsiteX0" fmla="*/ 0 w 301450"/>
                <a:gd name="connsiteY0" fmla="*/ 161187 h 237386"/>
                <a:gd name="connsiteX1" fmla="*/ 261257 w 301450"/>
                <a:gd name="connsiteY1" fmla="*/ 237386 h 237386"/>
                <a:gd name="connsiteX0" fmla="*/ 0 w 301450"/>
                <a:gd name="connsiteY0" fmla="*/ 161187 h 161187"/>
                <a:gd name="connsiteX1" fmla="*/ 195943 w 301450"/>
                <a:gd name="connsiteY1" fmla="*/ 161185 h 161187"/>
                <a:gd name="connsiteX0" fmla="*/ 0 w 301450"/>
                <a:gd name="connsiteY0" fmla="*/ 161187 h 313584"/>
                <a:gd name="connsiteX1" fmla="*/ 261257 w 301450"/>
                <a:gd name="connsiteY1" fmla="*/ 313584 h 313584"/>
                <a:gd name="connsiteX0" fmla="*/ 0 w 301450"/>
                <a:gd name="connsiteY0" fmla="*/ 161187 h 313584"/>
                <a:gd name="connsiteX1" fmla="*/ 261257 w 301450"/>
                <a:gd name="connsiteY1" fmla="*/ 313584 h 313584"/>
                <a:gd name="connsiteX0" fmla="*/ 0 w 261257"/>
                <a:gd name="connsiteY0" fmla="*/ 0 h 152397"/>
                <a:gd name="connsiteX1" fmla="*/ 261257 w 261257"/>
                <a:gd name="connsiteY1" fmla="*/ 152397 h 152397"/>
                <a:gd name="connsiteX0" fmla="*/ 0 w 261257"/>
                <a:gd name="connsiteY0" fmla="*/ 0 h 152397"/>
                <a:gd name="connsiteX1" fmla="*/ 261257 w 261257"/>
                <a:gd name="connsiteY1" fmla="*/ 152397 h 152397"/>
                <a:gd name="connsiteX0" fmla="*/ 0 w 261257"/>
                <a:gd name="connsiteY0" fmla="*/ 0 h 76198"/>
                <a:gd name="connsiteX1" fmla="*/ 261257 w 261257"/>
                <a:gd name="connsiteY1" fmla="*/ 76198 h 76198"/>
                <a:gd name="connsiteX0" fmla="*/ 0 w 326571"/>
                <a:gd name="connsiteY0" fmla="*/ 0 h 76198"/>
                <a:gd name="connsiteX1" fmla="*/ 326571 w 326571"/>
                <a:gd name="connsiteY1" fmla="*/ 76198 h 76198"/>
                <a:gd name="connsiteX0" fmla="*/ 0 w 261257"/>
                <a:gd name="connsiteY0" fmla="*/ 0 h 76198"/>
                <a:gd name="connsiteX1" fmla="*/ 261257 w 261257"/>
                <a:gd name="connsiteY1" fmla="*/ 76198 h 76198"/>
                <a:gd name="connsiteX0" fmla="*/ 0 w 261257"/>
                <a:gd name="connsiteY0" fmla="*/ 2 h 76200"/>
                <a:gd name="connsiteX1" fmla="*/ 0 w 261257"/>
                <a:gd name="connsiteY1" fmla="*/ 0 h 76200"/>
                <a:gd name="connsiteX2" fmla="*/ 261257 w 261257"/>
                <a:gd name="connsiteY2" fmla="*/ 76200 h 76200"/>
                <a:gd name="connsiteX0" fmla="*/ 0 w 261257"/>
                <a:gd name="connsiteY0" fmla="*/ 26373 h 102571"/>
                <a:gd name="connsiteX1" fmla="*/ 0 w 261257"/>
                <a:gd name="connsiteY1" fmla="*/ 26371 h 102571"/>
                <a:gd name="connsiteX2" fmla="*/ 261257 w 261257"/>
                <a:gd name="connsiteY2" fmla="*/ 102571 h 102571"/>
                <a:gd name="connsiteX0" fmla="*/ 0 w 261257"/>
                <a:gd name="connsiteY0" fmla="*/ 26373 h 102574"/>
                <a:gd name="connsiteX1" fmla="*/ 0 w 261257"/>
                <a:gd name="connsiteY1" fmla="*/ 26371 h 102574"/>
                <a:gd name="connsiteX2" fmla="*/ 261257 w 261257"/>
                <a:gd name="connsiteY2" fmla="*/ 102574 h 102574"/>
                <a:gd name="connsiteX0" fmla="*/ 0 w 261257"/>
                <a:gd name="connsiteY0" fmla="*/ 26373 h 102571"/>
                <a:gd name="connsiteX1" fmla="*/ 0 w 261257"/>
                <a:gd name="connsiteY1" fmla="*/ 26371 h 102571"/>
                <a:gd name="connsiteX2" fmla="*/ 261257 w 261257"/>
                <a:gd name="connsiteY2" fmla="*/ 102571 h 102571"/>
                <a:gd name="connsiteX0" fmla="*/ 0 w 261257"/>
                <a:gd name="connsiteY0" fmla="*/ 26373 h 102574"/>
                <a:gd name="connsiteX1" fmla="*/ 0 w 261257"/>
                <a:gd name="connsiteY1" fmla="*/ 26371 h 102574"/>
                <a:gd name="connsiteX2" fmla="*/ 261257 w 261257"/>
                <a:gd name="connsiteY2" fmla="*/ 102574 h 102574"/>
                <a:gd name="connsiteX0" fmla="*/ 0 w 261257"/>
                <a:gd name="connsiteY0" fmla="*/ 26373 h 102571"/>
                <a:gd name="connsiteX1" fmla="*/ 0 w 261257"/>
                <a:gd name="connsiteY1" fmla="*/ 26371 h 102571"/>
                <a:gd name="connsiteX2" fmla="*/ 261257 w 261257"/>
                <a:gd name="connsiteY2" fmla="*/ 102571 h 102571"/>
                <a:gd name="connsiteX0" fmla="*/ 0 w 261257"/>
                <a:gd name="connsiteY0" fmla="*/ 26373 h 102571"/>
                <a:gd name="connsiteX1" fmla="*/ 0 w 261257"/>
                <a:gd name="connsiteY1" fmla="*/ 26371 h 102571"/>
                <a:gd name="connsiteX2" fmla="*/ 261257 w 261257"/>
                <a:gd name="connsiteY2" fmla="*/ 102571 h 102571"/>
                <a:gd name="connsiteX0" fmla="*/ 0 w 326571"/>
                <a:gd name="connsiteY0" fmla="*/ 26373 h 178774"/>
                <a:gd name="connsiteX1" fmla="*/ 0 w 326571"/>
                <a:gd name="connsiteY1" fmla="*/ 26371 h 178774"/>
                <a:gd name="connsiteX2" fmla="*/ 326571 w 326571"/>
                <a:gd name="connsiteY2" fmla="*/ 178774 h 178774"/>
                <a:gd name="connsiteX0" fmla="*/ 0 w 326571"/>
                <a:gd name="connsiteY0" fmla="*/ 26373 h 178774"/>
                <a:gd name="connsiteX1" fmla="*/ 0 w 326571"/>
                <a:gd name="connsiteY1" fmla="*/ 26371 h 178774"/>
                <a:gd name="connsiteX2" fmla="*/ 326571 w 326571"/>
                <a:gd name="connsiteY2" fmla="*/ 178774 h 178774"/>
                <a:gd name="connsiteX0" fmla="*/ 0 w 457199"/>
                <a:gd name="connsiteY0" fmla="*/ 26373 h 254971"/>
                <a:gd name="connsiteX1" fmla="*/ 0 w 457199"/>
                <a:gd name="connsiteY1" fmla="*/ 26371 h 254971"/>
                <a:gd name="connsiteX2" fmla="*/ 457199 w 457199"/>
                <a:gd name="connsiteY2" fmla="*/ 254971 h 254971"/>
                <a:gd name="connsiteX0" fmla="*/ 0 w 457199"/>
                <a:gd name="connsiteY0" fmla="*/ 26371 h 254969"/>
                <a:gd name="connsiteX1" fmla="*/ 0 w 457199"/>
                <a:gd name="connsiteY1" fmla="*/ 26371 h 254969"/>
                <a:gd name="connsiteX2" fmla="*/ 457199 w 457199"/>
                <a:gd name="connsiteY2" fmla="*/ 254969 h 254969"/>
                <a:gd name="connsiteX0" fmla="*/ 0 w 457199"/>
                <a:gd name="connsiteY0" fmla="*/ 26371 h 254969"/>
                <a:gd name="connsiteX1" fmla="*/ 0 w 457199"/>
                <a:gd name="connsiteY1" fmla="*/ 26371 h 254969"/>
                <a:gd name="connsiteX2" fmla="*/ 457199 w 457199"/>
                <a:gd name="connsiteY2" fmla="*/ 254969 h 254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199" h="254969">
                  <a:moveTo>
                    <a:pt x="0" y="26371"/>
                  </a:moveTo>
                  <a:lnTo>
                    <a:pt x="0" y="26371"/>
                  </a:lnTo>
                  <a:cubicBezTo>
                    <a:pt x="168309" y="0"/>
                    <a:pt x="431449" y="152154"/>
                    <a:pt x="457199" y="25496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990600" y="1828800"/>
              <a:ext cx="228600" cy="228600"/>
            </a:xfrm>
            <a:prstGeom prst="ellipse">
              <a:avLst/>
            </a:prstGeom>
            <a:gradFill>
              <a:gsLst>
                <a:gs pos="25000">
                  <a:schemeClr val="accent5"/>
                </a:gs>
                <a:gs pos="95000">
                  <a:schemeClr val="accent5">
                    <a:lumMod val="60000"/>
                    <a:lumOff val="40000"/>
                  </a:schemeClr>
                </a:gs>
              </a:gsLst>
              <a:lin ang="0" scaled="1"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25" name="Freeform 124"/>
            <p:cNvSpPr/>
            <p:nvPr/>
          </p:nvSpPr>
          <p:spPr>
            <a:xfrm rot="5400000">
              <a:off x="2299184" y="2730016"/>
              <a:ext cx="533400" cy="254969"/>
            </a:xfrm>
            <a:custGeom>
              <a:avLst/>
              <a:gdLst>
                <a:gd name="connsiteX0" fmla="*/ 0 w 1752600"/>
                <a:gd name="connsiteY0" fmla="*/ 876300 h 1752600"/>
                <a:gd name="connsiteX1" fmla="*/ 256663 w 1752600"/>
                <a:gd name="connsiteY1" fmla="*/ 256662 h 1752600"/>
                <a:gd name="connsiteX2" fmla="*/ 876301 w 1752600"/>
                <a:gd name="connsiteY2" fmla="*/ 1 h 1752600"/>
                <a:gd name="connsiteX3" fmla="*/ 1495939 w 1752600"/>
                <a:gd name="connsiteY3" fmla="*/ 256664 h 1752600"/>
                <a:gd name="connsiteX4" fmla="*/ 1752600 w 1752600"/>
                <a:gd name="connsiteY4" fmla="*/ 876302 h 1752600"/>
                <a:gd name="connsiteX5" fmla="*/ 1495937 w 1752600"/>
                <a:gd name="connsiteY5" fmla="*/ 1495940 h 1752600"/>
                <a:gd name="connsiteX6" fmla="*/ 876299 w 1752600"/>
                <a:gd name="connsiteY6" fmla="*/ 1752602 h 1752600"/>
                <a:gd name="connsiteX7" fmla="*/ 256661 w 1752600"/>
                <a:gd name="connsiteY7" fmla="*/ 1495939 h 1752600"/>
                <a:gd name="connsiteX8" fmla="*/ -1 w 1752600"/>
                <a:gd name="connsiteY8" fmla="*/ 876301 h 1752600"/>
                <a:gd name="connsiteX9" fmla="*/ 0 w 1752600"/>
                <a:gd name="connsiteY9" fmla="*/ 876300 h 1752600"/>
                <a:gd name="connsiteX0" fmla="*/ 1495940 w 1752602"/>
                <a:gd name="connsiteY0" fmla="*/ 256664 h 1752602"/>
                <a:gd name="connsiteX1" fmla="*/ 1752601 w 1752602"/>
                <a:gd name="connsiteY1" fmla="*/ 876302 h 1752602"/>
                <a:gd name="connsiteX2" fmla="*/ 1495938 w 1752602"/>
                <a:gd name="connsiteY2" fmla="*/ 1495940 h 1752602"/>
                <a:gd name="connsiteX3" fmla="*/ 876300 w 1752602"/>
                <a:gd name="connsiteY3" fmla="*/ 1752602 h 1752602"/>
                <a:gd name="connsiteX4" fmla="*/ 256662 w 1752602"/>
                <a:gd name="connsiteY4" fmla="*/ 1495939 h 1752602"/>
                <a:gd name="connsiteX5" fmla="*/ 0 w 1752602"/>
                <a:gd name="connsiteY5" fmla="*/ 876301 h 1752602"/>
                <a:gd name="connsiteX6" fmla="*/ 1 w 1752602"/>
                <a:gd name="connsiteY6" fmla="*/ 876300 h 1752602"/>
                <a:gd name="connsiteX7" fmla="*/ 256664 w 1752602"/>
                <a:gd name="connsiteY7" fmla="*/ 256662 h 1752602"/>
                <a:gd name="connsiteX8" fmla="*/ 876302 w 1752602"/>
                <a:gd name="connsiteY8" fmla="*/ 1 h 1752602"/>
                <a:gd name="connsiteX9" fmla="*/ 1587380 w 1752602"/>
                <a:gd name="connsiteY9" fmla="*/ 348104 h 1752602"/>
                <a:gd name="connsiteX0" fmla="*/ 1495940 w 1599211"/>
                <a:gd name="connsiteY0" fmla="*/ 256664 h 1752602"/>
                <a:gd name="connsiteX1" fmla="*/ 1495938 w 1599211"/>
                <a:gd name="connsiteY1" fmla="*/ 1495940 h 1752602"/>
                <a:gd name="connsiteX2" fmla="*/ 876300 w 1599211"/>
                <a:gd name="connsiteY2" fmla="*/ 1752602 h 1752602"/>
                <a:gd name="connsiteX3" fmla="*/ 256662 w 1599211"/>
                <a:gd name="connsiteY3" fmla="*/ 1495939 h 1752602"/>
                <a:gd name="connsiteX4" fmla="*/ 0 w 1599211"/>
                <a:gd name="connsiteY4" fmla="*/ 876301 h 1752602"/>
                <a:gd name="connsiteX5" fmla="*/ 1 w 1599211"/>
                <a:gd name="connsiteY5" fmla="*/ 876300 h 1752602"/>
                <a:gd name="connsiteX6" fmla="*/ 256664 w 1599211"/>
                <a:gd name="connsiteY6" fmla="*/ 256662 h 1752602"/>
                <a:gd name="connsiteX7" fmla="*/ 876302 w 1599211"/>
                <a:gd name="connsiteY7" fmla="*/ 1 h 1752602"/>
                <a:gd name="connsiteX8" fmla="*/ 1587380 w 1599211"/>
                <a:gd name="connsiteY8" fmla="*/ 348104 h 1752602"/>
                <a:gd name="connsiteX0" fmla="*/ 1495940 w 1702484"/>
                <a:gd name="connsiteY0" fmla="*/ 256664 h 1702486"/>
                <a:gd name="connsiteX1" fmla="*/ 1495938 w 1702484"/>
                <a:gd name="connsiteY1" fmla="*/ 1495940 h 1702486"/>
                <a:gd name="connsiteX2" fmla="*/ 256662 w 1702484"/>
                <a:gd name="connsiteY2" fmla="*/ 1495939 h 1702486"/>
                <a:gd name="connsiteX3" fmla="*/ 0 w 1702484"/>
                <a:gd name="connsiteY3" fmla="*/ 876301 h 1702486"/>
                <a:gd name="connsiteX4" fmla="*/ 1 w 1702484"/>
                <a:gd name="connsiteY4" fmla="*/ 876300 h 1702486"/>
                <a:gd name="connsiteX5" fmla="*/ 256664 w 1702484"/>
                <a:gd name="connsiteY5" fmla="*/ 256662 h 1702486"/>
                <a:gd name="connsiteX6" fmla="*/ 876302 w 1702484"/>
                <a:gd name="connsiteY6" fmla="*/ 1 h 1702486"/>
                <a:gd name="connsiteX7" fmla="*/ 1587380 w 1702484"/>
                <a:gd name="connsiteY7" fmla="*/ 348104 h 1702486"/>
                <a:gd name="connsiteX0" fmla="*/ 1495940 w 1745261"/>
                <a:gd name="connsiteY0" fmla="*/ 256664 h 1495940"/>
                <a:gd name="connsiteX1" fmla="*/ 1495938 w 1745261"/>
                <a:gd name="connsiteY1" fmla="*/ 1495940 h 1495940"/>
                <a:gd name="connsiteX2" fmla="*/ 0 w 1745261"/>
                <a:gd name="connsiteY2" fmla="*/ 876301 h 1495940"/>
                <a:gd name="connsiteX3" fmla="*/ 1 w 1745261"/>
                <a:gd name="connsiteY3" fmla="*/ 876300 h 1495940"/>
                <a:gd name="connsiteX4" fmla="*/ 256664 w 1745261"/>
                <a:gd name="connsiteY4" fmla="*/ 256662 h 1495940"/>
                <a:gd name="connsiteX5" fmla="*/ 876302 w 1745261"/>
                <a:gd name="connsiteY5" fmla="*/ 1 h 1495940"/>
                <a:gd name="connsiteX6" fmla="*/ 1587380 w 1745261"/>
                <a:gd name="connsiteY6" fmla="*/ 348104 h 1495940"/>
                <a:gd name="connsiteX0" fmla="*/ 1495940 w 1745261"/>
                <a:gd name="connsiteY0" fmla="*/ 256664 h 1495940"/>
                <a:gd name="connsiteX1" fmla="*/ 1495938 w 1745261"/>
                <a:gd name="connsiteY1" fmla="*/ 1495940 h 1495940"/>
                <a:gd name="connsiteX2" fmla="*/ 0 w 1745261"/>
                <a:gd name="connsiteY2" fmla="*/ 876301 h 1495940"/>
                <a:gd name="connsiteX3" fmla="*/ 256664 w 1745261"/>
                <a:gd name="connsiteY3" fmla="*/ 256662 h 1495940"/>
                <a:gd name="connsiteX4" fmla="*/ 876302 w 1745261"/>
                <a:gd name="connsiteY4" fmla="*/ 1 h 1495940"/>
                <a:gd name="connsiteX5" fmla="*/ 1587380 w 1745261"/>
                <a:gd name="connsiteY5" fmla="*/ 348104 h 1495940"/>
                <a:gd name="connsiteX0" fmla="*/ 1495940 w 1587380"/>
                <a:gd name="connsiteY0" fmla="*/ 256664 h 876301"/>
                <a:gd name="connsiteX1" fmla="*/ 0 w 1587380"/>
                <a:gd name="connsiteY1" fmla="*/ 876301 h 876301"/>
                <a:gd name="connsiteX2" fmla="*/ 256664 w 1587380"/>
                <a:gd name="connsiteY2" fmla="*/ 256662 h 876301"/>
                <a:gd name="connsiteX3" fmla="*/ 876302 w 1587380"/>
                <a:gd name="connsiteY3" fmla="*/ 1 h 876301"/>
                <a:gd name="connsiteX4" fmla="*/ 1587380 w 1587380"/>
                <a:gd name="connsiteY4" fmla="*/ 348104 h 876301"/>
                <a:gd name="connsiteX0" fmla="*/ 1342549 w 1433989"/>
                <a:gd name="connsiteY0" fmla="*/ 256664 h 348104"/>
                <a:gd name="connsiteX1" fmla="*/ 103273 w 1433989"/>
                <a:gd name="connsiteY1" fmla="*/ 256662 h 348104"/>
                <a:gd name="connsiteX2" fmla="*/ 722911 w 1433989"/>
                <a:gd name="connsiteY2" fmla="*/ 1 h 348104"/>
                <a:gd name="connsiteX3" fmla="*/ 1433989 w 1433989"/>
                <a:gd name="connsiteY3" fmla="*/ 348104 h 348104"/>
                <a:gd name="connsiteX0" fmla="*/ 1286387 w 1425966"/>
                <a:gd name="connsiteY0" fmla="*/ 304801 h 348104"/>
                <a:gd name="connsiteX1" fmla="*/ 95250 w 1425966"/>
                <a:gd name="connsiteY1" fmla="*/ 256662 h 348104"/>
                <a:gd name="connsiteX2" fmla="*/ 714888 w 1425966"/>
                <a:gd name="connsiteY2" fmla="*/ 1 h 348104"/>
                <a:gd name="connsiteX3" fmla="*/ 1425966 w 1425966"/>
                <a:gd name="connsiteY3" fmla="*/ 348104 h 348104"/>
                <a:gd name="connsiteX0" fmla="*/ 1197487 w 1337066"/>
                <a:gd name="connsiteY0" fmla="*/ 304801 h 617624"/>
                <a:gd name="connsiteX1" fmla="*/ 664086 w 1337066"/>
                <a:gd name="connsiteY1" fmla="*/ 609601 h 617624"/>
                <a:gd name="connsiteX2" fmla="*/ 6350 w 1337066"/>
                <a:gd name="connsiteY2" fmla="*/ 256662 h 617624"/>
                <a:gd name="connsiteX3" fmla="*/ 625988 w 1337066"/>
                <a:gd name="connsiteY3" fmla="*/ 1 h 617624"/>
                <a:gd name="connsiteX4" fmla="*/ 1337066 w 1337066"/>
                <a:gd name="connsiteY4" fmla="*/ 348104 h 617624"/>
                <a:gd name="connsiteX0" fmla="*/ 892686 w 1337066"/>
                <a:gd name="connsiteY0" fmla="*/ 609601 h 668424"/>
                <a:gd name="connsiteX1" fmla="*/ 664086 w 1337066"/>
                <a:gd name="connsiteY1" fmla="*/ 609601 h 668424"/>
                <a:gd name="connsiteX2" fmla="*/ 6350 w 1337066"/>
                <a:gd name="connsiteY2" fmla="*/ 256662 h 668424"/>
                <a:gd name="connsiteX3" fmla="*/ 625988 w 1337066"/>
                <a:gd name="connsiteY3" fmla="*/ 1 h 668424"/>
                <a:gd name="connsiteX4" fmla="*/ 1337066 w 1337066"/>
                <a:gd name="connsiteY4" fmla="*/ 348104 h 668424"/>
                <a:gd name="connsiteX0" fmla="*/ 664086 w 1337066"/>
                <a:gd name="connsiteY0" fmla="*/ 609601 h 609601"/>
                <a:gd name="connsiteX1" fmla="*/ 6350 w 1337066"/>
                <a:gd name="connsiteY1" fmla="*/ 256662 h 609601"/>
                <a:gd name="connsiteX2" fmla="*/ 625988 w 1337066"/>
                <a:gd name="connsiteY2" fmla="*/ 1 h 609601"/>
                <a:gd name="connsiteX3" fmla="*/ 1337066 w 1337066"/>
                <a:gd name="connsiteY3" fmla="*/ 348104 h 609601"/>
                <a:gd name="connsiteX0" fmla="*/ 795423 w 1468403"/>
                <a:gd name="connsiteY0" fmla="*/ 609601 h 820825"/>
                <a:gd name="connsiteX1" fmla="*/ 109623 w 1468403"/>
                <a:gd name="connsiteY1" fmla="*/ 762002 h 820825"/>
                <a:gd name="connsiteX2" fmla="*/ 137687 w 1468403"/>
                <a:gd name="connsiteY2" fmla="*/ 256662 h 820825"/>
                <a:gd name="connsiteX3" fmla="*/ 757325 w 1468403"/>
                <a:gd name="connsiteY3" fmla="*/ 1 h 820825"/>
                <a:gd name="connsiteX4" fmla="*/ 1468403 w 1468403"/>
                <a:gd name="connsiteY4" fmla="*/ 348104 h 820825"/>
                <a:gd name="connsiteX0" fmla="*/ 664086 w 1337066"/>
                <a:gd name="connsiteY0" fmla="*/ 609601 h 609601"/>
                <a:gd name="connsiteX1" fmla="*/ 6350 w 1337066"/>
                <a:gd name="connsiteY1" fmla="*/ 256662 h 609601"/>
                <a:gd name="connsiteX2" fmla="*/ 625988 w 1337066"/>
                <a:gd name="connsiteY2" fmla="*/ 1 h 609601"/>
                <a:gd name="connsiteX3" fmla="*/ 1337066 w 1337066"/>
                <a:gd name="connsiteY3" fmla="*/ 348104 h 609601"/>
                <a:gd name="connsiteX0" fmla="*/ 664086 w 1337066"/>
                <a:gd name="connsiteY0" fmla="*/ 609602 h 609602"/>
                <a:gd name="connsiteX1" fmla="*/ 6350 w 1337066"/>
                <a:gd name="connsiteY1" fmla="*/ 256662 h 609602"/>
                <a:gd name="connsiteX2" fmla="*/ 625988 w 1337066"/>
                <a:gd name="connsiteY2" fmla="*/ 1 h 609602"/>
                <a:gd name="connsiteX3" fmla="*/ 1337066 w 1337066"/>
                <a:gd name="connsiteY3" fmla="*/ 348104 h 609602"/>
                <a:gd name="connsiteX0" fmla="*/ 664086 w 1337066"/>
                <a:gd name="connsiteY0" fmla="*/ 457201 h 457201"/>
                <a:gd name="connsiteX1" fmla="*/ 6350 w 1337066"/>
                <a:gd name="connsiteY1" fmla="*/ 256662 h 457201"/>
                <a:gd name="connsiteX2" fmla="*/ 625988 w 1337066"/>
                <a:gd name="connsiteY2" fmla="*/ 1 h 457201"/>
                <a:gd name="connsiteX3" fmla="*/ 1337066 w 1337066"/>
                <a:gd name="connsiteY3" fmla="*/ 348104 h 457201"/>
                <a:gd name="connsiteX0" fmla="*/ 6350 w 1337066"/>
                <a:gd name="connsiteY0" fmla="*/ 256662 h 348104"/>
                <a:gd name="connsiteX1" fmla="*/ 625988 w 1337066"/>
                <a:gd name="connsiteY1" fmla="*/ 1 h 348104"/>
                <a:gd name="connsiteX2" fmla="*/ 1337066 w 1337066"/>
                <a:gd name="connsiteY2" fmla="*/ 348104 h 348104"/>
                <a:gd name="connsiteX0" fmla="*/ 0 w 711078"/>
                <a:gd name="connsiteY0" fmla="*/ 0 h 348103"/>
                <a:gd name="connsiteX1" fmla="*/ 711078 w 711078"/>
                <a:gd name="connsiteY1" fmla="*/ 348103 h 348103"/>
                <a:gd name="connsiteX0" fmla="*/ 0 w 596780"/>
                <a:gd name="connsiteY0" fmla="*/ 0 h 348102"/>
                <a:gd name="connsiteX1" fmla="*/ 596780 w 596780"/>
                <a:gd name="connsiteY1" fmla="*/ 348102 h 348102"/>
                <a:gd name="connsiteX0" fmla="*/ 0 w 457200"/>
                <a:gd name="connsiteY0" fmla="*/ 27179 h 255778"/>
                <a:gd name="connsiteX1" fmla="*/ 457200 w 457200"/>
                <a:gd name="connsiteY1" fmla="*/ 255778 h 255778"/>
                <a:gd name="connsiteX0" fmla="*/ 0 w 457200"/>
                <a:gd name="connsiteY0" fmla="*/ 27179 h 255778"/>
                <a:gd name="connsiteX1" fmla="*/ 65314 w 457200"/>
                <a:gd name="connsiteY1" fmla="*/ 27180 h 255778"/>
                <a:gd name="connsiteX2" fmla="*/ 457200 w 457200"/>
                <a:gd name="connsiteY2" fmla="*/ 255778 h 255778"/>
                <a:gd name="connsiteX0" fmla="*/ 0 w 457200"/>
                <a:gd name="connsiteY0" fmla="*/ 27179 h 255778"/>
                <a:gd name="connsiteX1" fmla="*/ 65314 w 457200"/>
                <a:gd name="connsiteY1" fmla="*/ 27180 h 255778"/>
                <a:gd name="connsiteX2" fmla="*/ 457200 w 457200"/>
                <a:gd name="connsiteY2" fmla="*/ 255778 h 255778"/>
                <a:gd name="connsiteX0" fmla="*/ 0 w 457200"/>
                <a:gd name="connsiteY0" fmla="*/ 0 h 228599"/>
                <a:gd name="connsiteX1" fmla="*/ 65314 w 457200"/>
                <a:gd name="connsiteY1" fmla="*/ 1 h 228599"/>
                <a:gd name="connsiteX2" fmla="*/ 457200 w 457200"/>
                <a:gd name="connsiteY2" fmla="*/ 228599 h 228599"/>
                <a:gd name="connsiteX0" fmla="*/ 0 w 457200"/>
                <a:gd name="connsiteY0" fmla="*/ 1 h 228600"/>
                <a:gd name="connsiteX1" fmla="*/ 130629 w 457200"/>
                <a:gd name="connsiteY1" fmla="*/ 1 h 228600"/>
                <a:gd name="connsiteX2" fmla="*/ 457200 w 457200"/>
                <a:gd name="connsiteY2" fmla="*/ 228600 h 228600"/>
                <a:gd name="connsiteX0" fmla="*/ 0 w 457200"/>
                <a:gd name="connsiteY0" fmla="*/ 1 h 228600"/>
                <a:gd name="connsiteX1" fmla="*/ 130629 w 457200"/>
                <a:gd name="connsiteY1" fmla="*/ 1 h 228600"/>
                <a:gd name="connsiteX2" fmla="*/ 457200 w 457200"/>
                <a:gd name="connsiteY2" fmla="*/ 228600 h 228600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26377 h 254976"/>
                <a:gd name="connsiteX1" fmla="*/ 457200 w 457200"/>
                <a:gd name="connsiteY1" fmla="*/ 254976 h 254976"/>
                <a:gd name="connsiteX0" fmla="*/ 0 w 457200"/>
                <a:gd name="connsiteY0" fmla="*/ 17585 h 246184"/>
                <a:gd name="connsiteX1" fmla="*/ 457200 w 457200"/>
                <a:gd name="connsiteY1" fmla="*/ 246184 h 246184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261257"/>
                <a:gd name="connsiteY0" fmla="*/ 82061 h 158260"/>
                <a:gd name="connsiteX1" fmla="*/ 261257 w 261257"/>
                <a:gd name="connsiteY1" fmla="*/ 158261 h 158260"/>
                <a:gd name="connsiteX0" fmla="*/ 0 w 261257"/>
                <a:gd name="connsiteY0" fmla="*/ 82061 h 158261"/>
                <a:gd name="connsiteX1" fmla="*/ 0 w 261257"/>
                <a:gd name="connsiteY1" fmla="*/ 82063 h 158261"/>
                <a:gd name="connsiteX2" fmla="*/ 261257 w 261257"/>
                <a:gd name="connsiteY2" fmla="*/ 158261 h 158261"/>
                <a:gd name="connsiteX0" fmla="*/ 0 w 261257"/>
                <a:gd name="connsiteY0" fmla="*/ 158262 h 161195"/>
                <a:gd name="connsiteX1" fmla="*/ 0 w 261257"/>
                <a:gd name="connsiteY1" fmla="*/ 158264 h 161195"/>
                <a:gd name="connsiteX2" fmla="*/ 261257 w 261257"/>
                <a:gd name="connsiteY2" fmla="*/ 158261 h 161195"/>
                <a:gd name="connsiteX0" fmla="*/ 0 w 261257"/>
                <a:gd name="connsiteY0" fmla="*/ 158262 h 158262"/>
                <a:gd name="connsiteX1" fmla="*/ 0 w 261257"/>
                <a:gd name="connsiteY1" fmla="*/ 82062 h 158262"/>
                <a:gd name="connsiteX2" fmla="*/ 261257 w 261257"/>
                <a:gd name="connsiteY2" fmla="*/ 158261 h 158262"/>
                <a:gd name="connsiteX0" fmla="*/ 0 w 261257"/>
                <a:gd name="connsiteY0" fmla="*/ 158262 h 158262"/>
                <a:gd name="connsiteX1" fmla="*/ 0 w 261257"/>
                <a:gd name="connsiteY1" fmla="*/ 82062 h 158262"/>
                <a:gd name="connsiteX2" fmla="*/ 261257 w 261257"/>
                <a:gd name="connsiteY2" fmla="*/ 158261 h 158262"/>
                <a:gd name="connsiteX0" fmla="*/ 0 w 261257"/>
                <a:gd name="connsiteY0" fmla="*/ 105504 h 105504"/>
                <a:gd name="connsiteX1" fmla="*/ 0 w 261257"/>
                <a:gd name="connsiteY1" fmla="*/ 29304 h 105504"/>
                <a:gd name="connsiteX2" fmla="*/ 261257 w 261257"/>
                <a:gd name="connsiteY2" fmla="*/ 105503 h 105504"/>
                <a:gd name="connsiteX0" fmla="*/ 0 w 261257"/>
                <a:gd name="connsiteY0" fmla="*/ 105504 h 105506"/>
                <a:gd name="connsiteX1" fmla="*/ 0 w 261257"/>
                <a:gd name="connsiteY1" fmla="*/ 29304 h 105506"/>
                <a:gd name="connsiteX2" fmla="*/ 261257 w 261257"/>
                <a:gd name="connsiteY2" fmla="*/ 105506 h 105506"/>
                <a:gd name="connsiteX0" fmla="*/ 0 w 261257"/>
                <a:gd name="connsiteY0" fmla="*/ 105501 h 105503"/>
                <a:gd name="connsiteX1" fmla="*/ 65314 w 261257"/>
                <a:gd name="connsiteY1" fmla="*/ 29304 h 105503"/>
                <a:gd name="connsiteX2" fmla="*/ 261257 w 261257"/>
                <a:gd name="connsiteY2" fmla="*/ 105503 h 105503"/>
                <a:gd name="connsiteX0" fmla="*/ 0 w 261257"/>
                <a:gd name="connsiteY0" fmla="*/ 449379 h 449381"/>
                <a:gd name="connsiteX1" fmla="*/ 65314 w 261257"/>
                <a:gd name="connsiteY1" fmla="*/ 373182 h 449381"/>
                <a:gd name="connsiteX2" fmla="*/ 261257 w 261257"/>
                <a:gd name="connsiteY2" fmla="*/ 449381 h 449381"/>
                <a:gd name="connsiteX0" fmla="*/ 0 w 326572"/>
                <a:gd name="connsiteY0" fmla="*/ 25399 h 482594"/>
                <a:gd name="connsiteX1" fmla="*/ 130629 w 326572"/>
                <a:gd name="connsiteY1" fmla="*/ 406395 h 482594"/>
                <a:gd name="connsiteX2" fmla="*/ 326572 w 326572"/>
                <a:gd name="connsiteY2" fmla="*/ 482594 h 482594"/>
                <a:gd name="connsiteX0" fmla="*/ 0 w 326572"/>
                <a:gd name="connsiteY0" fmla="*/ 0 h 457195"/>
                <a:gd name="connsiteX1" fmla="*/ 326572 w 326572"/>
                <a:gd name="connsiteY1" fmla="*/ 457195 h 457195"/>
                <a:gd name="connsiteX0" fmla="*/ 0 w 587828"/>
                <a:gd name="connsiteY0" fmla="*/ 0 h 228599"/>
                <a:gd name="connsiteX1" fmla="*/ 587828 w 587828"/>
                <a:gd name="connsiteY1" fmla="*/ 228599 h 228599"/>
                <a:gd name="connsiteX0" fmla="*/ 0 w 587828"/>
                <a:gd name="connsiteY0" fmla="*/ 161187 h 389786"/>
                <a:gd name="connsiteX1" fmla="*/ 587828 w 587828"/>
                <a:gd name="connsiteY1" fmla="*/ 389786 h 389786"/>
                <a:gd name="connsiteX0" fmla="*/ 0 w 301450"/>
                <a:gd name="connsiteY0" fmla="*/ 161187 h 237386"/>
                <a:gd name="connsiteX1" fmla="*/ 261257 w 301450"/>
                <a:gd name="connsiteY1" fmla="*/ 237386 h 237386"/>
                <a:gd name="connsiteX0" fmla="*/ 0 w 301450"/>
                <a:gd name="connsiteY0" fmla="*/ 161187 h 161187"/>
                <a:gd name="connsiteX1" fmla="*/ 195943 w 301450"/>
                <a:gd name="connsiteY1" fmla="*/ 161185 h 161187"/>
                <a:gd name="connsiteX0" fmla="*/ 0 w 301450"/>
                <a:gd name="connsiteY0" fmla="*/ 161187 h 313584"/>
                <a:gd name="connsiteX1" fmla="*/ 261257 w 301450"/>
                <a:gd name="connsiteY1" fmla="*/ 313584 h 313584"/>
                <a:gd name="connsiteX0" fmla="*/ 0 w 301450"/>
                <a:gd name="connsiteY0" fmla="*/ 161187 h 313584"/>
                <a:gd name="connsiteX1" fmla="*/ 261257 w 301450"/>
                <a:gd name="connsiteY1" fmla="*/ 313584 h 313584"/>
                <a:gd name="connsiteX0" fmla="*/ 0 w 261257"/>
                <a:gd name="connsiteY0" fmla="*/ 0 h 152397"/>
                <a:gd name="connsiteX1" fmla="*/ 261257 w 261257"/>
                <a:gd name="connsiteY1" fmla="*/ 152397 h 152397"/>
                <a:gd name="connsiteX0" fmla="*/ 0 w 261257"/>
                <a:gd name="connsiteY0" fmla="*/ 0 h 152397"/>
                <a:gd name="connsiteX1" fmla="*/ 261257 w 261257"/>
                <a:gd name="connsiteY1" fmla="*/ 152397 h 152397"/>
                <a:gd name="connsiteX0" fmla="*/ 0 w 261257"/>
                <a:gd name="connsiteY0" fmla="*/ 0 h 76198"/>
                <a:gd name="connsiteX1" fmla="*/ 261257 w 261257"/>
                <a:gd name="connsiteY1" fmla="*/ 76198 h 76198"/>
                <a:gd name="connsiteX0" fmla="*/ 0 w 326571"/>
                <a:gd name="connsiteY0" fmla="*/ 0 h 76198"/>
                <a:gd name="connsiteX1" fmla="*/ 326571 w 326571"/>
                <a:gd name="connsiteY1" fmla="*/ 76198 h 76198"/>
                <a:gd name="connsiteX0" fmla="*/ 0 w 261257"/>
                <a:gd name="connsiteY0" fmla="*/ 0 h 76198"/>
                <a:gd name="connsiteX1" fmla="*/ 261257 w 261257"/>
                <a:gd name="connsiteY1" fmla="*/ 76198 h 76198"/>
                <a:gd name="connsiteX0" fmla="*/ 0 w 261257"/>
                <a:gd name="connsiteY0" fmla="*/ 2 h 76200"/>
                <a:gd name="connsiteX1" fmla="*/ 0 w 261257"/>
                <a:gd name="connsiteY1" fmla="*/ 0 h 76200"/>
                <a:gd name="connsiteX2" fmla="*/ 261257 w 261257"/>
                <a:gd name="connsiteY2" fmla="*/ 76200 h 76200"/>
                <a:gd name="connsiteX0" fmla="*/ 0 w 261257"/>
                <a:gd name="connsiteY0" fmla="*/ 26373 h 102571"/>
                <a:gd name="connsiteX1" fmla="*/ 0 w 261257"/>
                <a:gd name="connsiteY1" fmla="*/ 26371 h 102571"/>
                <a:gd name="connsiteX2" fmla="*/ 261257 w 261257"/>
                <a:gd name="connsiteY2" fmla="*/ 102571 h 102571"/>
                <a:gd name="connsiteX0" fmla="*/ 0 w 261257"/>
                <a:gd name="connsiteY0" fmla="*/ 26373 h 102574"/>
                <a:gd name="connsiteX1" fmla="*/ 0 w 261257"/>
                <a:gd name="connsiteY1" fmla="*/ 26371 h 102574"/>
                <a:gd name="connsiteX2" fmla="*/ 261257 w 261257"/>
                <a:gd name="connsiteY2" fmla="*/ 102574 h 102574"/>
                <a:gd name="connsiteX0" fmla="*/ 0 w 261257"/>
                <a:gd name="connsiteY0" fmla="*/ 26373 h 102571"/>
                <a:gd name="connsiteX1" fmla="*/ 0 w 261257"/>
                <a:gd name="connsiteY1" fmla="*/ 26371 h 102571"/>
                <a:gd name="connsiteX2" fmla="*/ 261257 w 261257"/>
                <a:gd name="connsiteY2" fmla="*/ 102571 h 102571"/>
                <a:gd name="connsiteX0" fmla="*/ 0 w 261257"/>
                <a:gd name="connsiteY0" fmla="*/ 26373 h 102574"/>
                <a:gd name="connsiteX1" fmla="*/ 0 w 261257"/>
                <a:gd name="connsiteY1" fmla="*/ 26371 h 102574"/>
                <a:gd name="connsiteX2" fmla="*/ 261257 w 261257"/>
                <a:gd name="connsiteY2" fmla="*/ 102574 h 102574"/>
                <a:gd name="connsiteX0" fmla="*/ 0 w 261257"/>
                <a:gd name="connsiteY0" fmla="*/ 26373 h 102571"/>
                <a:gd name="connsiteX1" fmla="*/ 0 w 261257"/>
                <a:gd name="connsiteY1" fmla="*/ 26371 h 102571"/>
                <a:gd name="connsiteX2" fmla="*/ 261257 w 261257"/>
                <a:gd name="connsiteY2" fmla="*/ 102571 h 102571"/>
                <a:gd name="connsiteX0" fmla="*/ 0 w 261257"/>
                <a:gd name="connsiteY0" fmla="*/ 26373 h 102571"/>
                <a:gd name="connsiteX1" fmla="*/ 0 w 261257"/>
                <a:gd name="connsiteY1" fmla="*/ 26371 h 102571"/>
                <a:gd name="connsiteX2" fmla="*/ 261257 w 261257"/>
                <a:gd name="connsiteY2" fmla="*/ 102571 h 102571"/>
                <a:gd name="connsiteX0" fmla="*/ 0 w 326571"/>
                <a:gd name="connsiteY0" fmla="*/ 26373 h 178774"/>
                <a:gd name="connsiteX1" fmla="*/ 0 w 326571"/>
                <a:gd name="connsiteY1" fmla="*/ 26371 h 178774"/>
                <a:gd name="connsiteX2" fmla="*/ 326571 w 326571"/>
                <a:gd name="connsiteY2" fmla="*/ 178774 h 178774"/>
                <a:gd name="connsiteX0" fmla="*/ 0 w 326571"/>
                <a:gd name="connsiteY0" fmla="*/ 26373 h 178774"/>
                <a:gd name="connsiteX1" fmla="*/ 0 w 326571"/>
                <a:gd name="connsiteY1" fmla="*/ 26371 h 178774"/>
                <a:gd name="connsiteX2" fmla="*/ 326571 w 326571"/>
                <a:gd name="connsiteY2" fmla="*/ 178774 h 178774"/>
                <a:gd name="connsiteX0" fmla="*/ 0 w 457199"/>
                <a:gd name="connsiteY0" fmla="*/ 26373 h 254971"/>
                <a:gd name="connsiteX1" fmla="*/ 0 w 457199"/>
                <a:gd name="connsiteY1" fmla="*/ 26371 h 254971"/>
                <a:gd name="connsiteX2" fmla="*/ 457199 w 457199"/>
                <a:gd name="connsiteY2" fmla="*/ 254971 h 254971"/>
                <a:gd name="connsiteX0" fmla="*/ 0 w 457199"/>
                <a:gd name="connsiteY0" fmla="*/ 26371 h 254969"/>
                <a:gd name="connsiteX1" fmla="*/ 0 w 457199"/>
                <a:gd name="connsiteY1" fmla="*/ 26371 h 254969"/>
                <a:gd name="connsiteX2" fmla="*/ 457199 w 457199"/>
                <a:gd name="connsiteY2" fmla="*/ 254969 h 254969"/>
                <a:gd name="connsiteX0" fmla="*/ 0 w 457199"/>
                <a:gd name="connsiteY0" fmla="*/ 26371 h 254969"/>
                <a:gd name="connsiteX1" fmla="*/ 0 w 457199"/>
                <a:gd name="connsiteY1" fmla="*/ 26371 h 254969"/>
                <a:gd name="connsiteX2" fmla="*/ 457199 w 457199"/>
                <a:gd name="connsiteY2" fmla="*/ 254969 h 254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199" h="254969">
                  <a:moveTo>
                    <a:pt x="0" y="26371"/>
                  </a:moveTo>
                  <a:lnTo>
                    <a:pt x="0" y="26371"/>
                  </a:lnTo>
                  <a:cubicBezTo>
                    <a:pt x="168309" y="0"/>
                    <a:pt x="431449" y="152154"/>
                    <a:pt x="457199" y="25496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26" name="Freeform 125"/>
            <p:cNvSpPr/>
            <p:nvPr/>
          </p:nvSpPr>
          <p:spPr>
            <a:xfrm rot="16200000" flipH="1">
              <a:off x="723902" y="2552702"/>
              <a:ext cx="533400" cy="152400"/>
            </a:xfrm>
            <a:custGeom>
              <a:avLst/>
              <a:gdLst>
                <a:gd name="connsiteX0" fmla="*/ 0 w 1752600"/>
                <a:gd name="connsiteY0" fmla="*/ 876300 h 1752600"/>
                <a:gd name="connsiteX1" fmla="*/ 256663 w 1752600"/>
                <a:gd name="connsiteY1" fmla="*/ 256662 h 1752600"/>
                <a:gd name="connsiteX2" fmla="*/ 876301 w 1752600"/>
                <a:gd name="connsiteY2" fmla="*/ 1 h 1752600"/>
                <a:gd name="connsiteX3" fmla="*/ 1495939 w 1752600"/>
                <a:gd name="connsiteY3" fmla="*/ 256664 h 1752600"/>
                <a:gd name="connsiteX4" fmla="*/ 1752600 w 1752600"/>
                <a:gd name="connsiteY4" fmla="*/ 876302 h 1752600"/>
                <a:gd name="connsiteX5" fmla="*/ 1495937 w 1752600"/>
                <a:gd name="connsiteY5" fmla="*/ 1495940 h 1752600"/>
                <a:gd name="connsiteX6" fmla="*/ 876299 w 1752600"/>
                <a:gd name="connsiteY6" fmla="*/ 1752602 h 1752600"/>
                <a:gd name="connsiteX7" fmla="*/ 256661 w 1752600"/>
                <a:gd name="connsiteY7" fmla="*/ 1495939 h 1752600"/>
                <a:gd name="connsiteX8" fmla="*/ -1 w 1752600"/>
                <a:gd name="connsiteY8" fmla="*/ 876301 h 1752600"/>
                <a:gd name="connsiteX9" fmla="*/ 0 w 1752600"/>
                <a:gd name="connsiteY9" fmla="*/ 876300 h 1752600"/>
                <a:gd name="connsiteX0" fmla="*/ 1495940 w 1752602"/>
                <a:gd name="connsiteY0" fmla="*/ 256664 h 1752602"/>
                <a:gd name="connsiteX1" fmla="*/ 1752601 w 1752602"/>
                <a:gd name="connsiteY1" fmla="*/ 876302 h 1752602"/>
                <a:gd name="connsiteX2" fmla="*/ 1495938 w 1752602"/>
                <a:gd name="connsiteY2" fmla="*/ 1495940 h 1752602"/>
                <a:gd name="connsiteX3" fmla="*/ 876300 w 1752602"/>
                <a:gd name="connsiteY3" fmla="*/ 1752602 h 1752602"/>
                <a:gd name="connsiteX4" fmla="*/ 256662 w 1752602"/>
                <a:gd name="connsiteY4" fmla="*/ 1495939 h 1752602"/>
                <a:gd name="connsiteX5" fmla="*/ 0 w 1752602"/>
                <a:gd name="connsiteY5" fmla="*/ 876301 h 1752602"/>
                <a:gd name="connsiteX6" fmla="*/ 1 w 1752602"/>
                <a:gd name="connsiteY6" fmla="*/ 876300 h 1752602"/>
                <a:gd name="connsiteX7" fmla="*/ 256664 w 1752602"/>
                <a:gd name="connsiteY7" fmla="*/ 256662 h 1752602"/>
                <a:gd name="connsiteX8" fmla="*/ 876302 w 1752602"/>
                <a:gd name="connsiteY8" fmla="*/ 1 h 1752602"/>
                <a:gd name="connsiteX9" fmla="*/ 1587380 w 1752602"/>
                <a:gd name="connsiteY9" fmla="*/ 348104 h 1752602"/>
                <a:gd name="connsiteX0" fmla="*/ 1495940 w 1599211"/>
                <a:gd name="connsiteY0" fmla="*/ 256664 h 1752602"/>
                <a:gd name="connsiteX1" fmla="*/ 1495938 w 1599211"/>
                <a:gd name="connsiteY1" fmla="*/ 1495940 h 1752602"/>
                <a:gd name="connsiteX2" fmla="*/ 876300 w 1599211"/>
                <a:gd name="connsiteY2" fmla="*/ 1752602 h 1752602"/>
                <a:gd name="connsiteX3" fmla="*/ 256662 w 1599211"/>
                <a:gd name="connsiteY3" fmla="*/ 1495939 h 1752602"/>
                <a:gd name="connsiteX4" fmla="*/ 0 w 1599211"/>
                <a:gd name="connsiteY4" fmla="*/ 876301 h 1752602"/>
                <a:gd name="connsiteX5" fmla="*/ 1 w 1599211"/>
                <a:gd name="connsiteY5" fmla="*/ 876300 h 1752602"/>
                <a:gd name="connsiteX6" fmla="*/ 256664 w 1599211"/>
                <a:gd name="connsiteY6" fmla="*/ 256662 h 1752602"/>
                <a:gd name="connsiteX7" fmla="*/ 876302 w 1599211"/>
                <a:gd name="connsiteY7" fmla="*/ 1 h 1752602"/>
                <a:gd name="connsiteX8" fmla="*/ 1587380 w 1599211"/>
                <a:gd name="connsiteY8" fmla="*/ 348104 h 1752602"/>
                <a:gd name="connsiteX0" fmla="*/ 1495940 w 1702484"/>
                <a:gd name="connsiteY0" fmla="*/ 256664 h 1702486"/>
                <a:gd name="connsiteX1" fmla="*/ 1495938 w 1702484"/>
                <a:gd name="connsiteY1" fmla="*/ 1495940 h 1702486"/>
                <a:gd name="connsiteX2" fmla="*/ 256662 w 1702484"/>
                <a:gd name="connsiteY2" fmla="*/ 1495939 h 1702486"/>
                <a:gd name="connsiteX3" fmla="*/ 0 w 1702484"/>
                <a:gd name="connsiteY3" fmla="*/ 876301 h 1702486"/>
                <a:gd name="connsiteX4" fmla="*/ 1 w 1702484"/>
                <a:gd name="connsiteY4" fmla="*/ 876300 h 1702486"/>
                <a:gd name="connsiteX5" fmla="*/ 256664 w 1702484"/>
                <a:gd name="connsiteY5" fmla="*/ 256662 h 1702486"/>
                <a:gd name="connsiteX6" fmla="*/ 876302 w 1702484"/>
                <a:gd name="connsiteY6" fmla="*/ 1 h 1702486"/>
                <a:gd name="connsiteX7" fmla="*/ 1587380 w 1702484"/>
                <a:gd name="connsiteY7" fmla="*/ 348104 h 1702486"/>
                <a:gd name="connsiteX0" fmla="*/ 1495940 w 1745261"/>
                <a:gd name="connsiteY0" fmla="*/ 256664 h 1495940"/>
                <a:gd name="connsiteX1" fmla="*/ 1495938 w 1745261"/>
                <a:gd name="connsiteY1" fmla="*/ 1495940 h 1495940"/>
                <a:gd name="connsiteX2" fmla="*/ 0 w 1745261"/>
                <a:gd name="connsiteY2" fmla="*/ 876301 h 1495940"/>
                <a:gd name="connsiteX3" fmla="*/ 1 w 1745261"/>
                <a:gd name="connsiteY3" fmla="*/ 876300 h 1495940"/>
                <a:gd name="connsiteX4" fmla="*/ 256664 w 1745261"/>
                <a:gd name="connsiteY4" fmla="*/ 256662 h 1495940"/>
                <a:gd name="connsiteX5" fmla="*/ 876302 w 1745261"/>
                <a:gd name="connsiteY5" fmla="*/ 1 h 1495940"/>
                <a:gd name="connsiteX6" fmla="*/ 1587380 w 1745261"/>
                <a:gd name="connsiteY6" fmla="*/ 348104 h 1495940"/>
                <a:gd name="connsiteX0" fmla="*/ 1495940 w 1745261"/>
                <a:gd name="connsiteY0" fmla="*/ 256664 h 1495940"/>
                <a:gd name="connsiteX1" fmla="*/ 1495938 w 1745261"/>
                <a:gd name="connsiteY1" fmla="*/ 1495940 h 1495940"/>
                <a:gd name="connsiteX2" fmla="*/ 0 w 1745261"/>
                <a:gd name="connsiteY2" fmla="*/ 876301 h 1495940"/>
                <a:gd name="connsiteX3" fmla="*/ 256664 w 1745261"/>
                <a:gd name="connsiteY3" fmla="*/ 256662 h 1495940"/>
                <a:gd name="connsiteX4" fmla="*/ 876302 w 1745261"/>
                <a:gd name="connsiteY4" fmla="*/ 1 h 1495940"/>
                <a:gd name="connsiteX5" fmla="*/ 1587380 w 1745261"/>
                <a:gd name="connsiteY5" fmla="*/ 348104 h 1495940"/>
                <a:gd name="connsiteX0" fmla="*/ 1495940 w 1587380"/>
                <a:gd name="connsiteY0" fmla="*/ 256664 h 876301"/>
                <a:gd name="connsiteX1" fmla="*/ 0 w 1587380"/>
                <a:gd name="connsiteY1" fmla="*/ 876301 h 876301"/>
                <a:gd name="connsiteX2" fmla="*/ 256664 w 1587380"/>
                <a:gd name="connsiteY2" fmla="*/ 256662 h 876301"/>
                <a:gd name="connsiteX3" fmla="*/ 876302 w 1587380"/>
                <a:gd name="connsiteY3" fmla="*/ 1 h 876301"/>
                <a:gd name="connsiteX4" fmla="*/ 1587380 w 1587380"/>
                <a:gd name="connsiteY4" fmla="*/ 348104 h 876301"/>
                <a:gd name="connsiteX0" fmla="*/ 1342549 w 1433989"/>
                <a:gd name="connsiteY0" fmla="*/ 256664 h 348104"/>
                <a:gd name="connsiteX1" fmla="*/ 103273 w 1433989"/>
                <a:gd name="connsiteY1" fmla="*/ 256662 h 348104"/>
                <a:gd name="connsiteX2" fmla="*/ 722911 w 1433989"/>
                <a:gd name="connsiteY2" fmla="*/ 1 h 348104"/>
                <a:gd name="connsiteX3" fmla="*/ 1433989 w 1433989"/>
                <a:gd name="connsiteY3" fmla="*/ 348104 h 348104"/>
                <a:gd name="connsiteX0" fmla="*/ 1286387 w 1425966"/>
                <a:gd name="connsiteY0" fmla="*/ 304801 h 348104"/>
                <a:gd name="connsiteX1" fmla="*/ 95250 w 1425966"/>
                <a:gd name="connsiteY1" fmla="*/ 256662 h 348104"/>
                <a:gd name="connsiteX2" fmla="*/ 714888 w 1425966"/>
                <a:gd name="connsiteY2" fmla="*/ 1 h 348104"/>
                <a:gd name="connsiteX3" fmla="*/ 1425966 w 1425966"/>
                <a:gd name="connsiteY3" fmla="*/ 348104 h 348104"/>
                <a:gd name="connsiteX0" fmla="*/ 1197487 w 1337066"/>
                <a:gd name="connsiteY0" fmla="*/ 304801 h 617624"/>
                <a:gd name="connsiteX1" fmla="*/ 664086 w 1337066"/>
                <a:gd name="connsiteY1" fmla="*/ 609601 h 617624"/>
                <a:gd name="connsiteX2" fmla="*/ 6350 w 1337066"/>
                <a:gd name="connsiteY2" fmla="*/ 256662 h 617624"/>
                <a:gd name="connsiteX3" fmla="*/ 625988 w 1337066"/>
                <a:gd name="connsiteY3" fmla="*/ 1 h 617624"/>
                <a:gd name="connsiteX4" fmla="*/ 1337066 w 1337066"/>
                <a:gd name="connsiteY4" fmla="*/ 348104 h 617624"/>
                <a:gd name="connsiteX0" fmla="*/ 892686 w 1337066"/>
                <a:gd name="connsiteY0" fmla="*/ 609601 h 668424"/>
                <a:gd name="connsiteX1" fmla="*/ 664086 w 1337066"/>
                <a:gd name="connsiteY1" fmla="*/ 609601 h 668424"/>
                <a:gd name="connsiteX2" fmla="*/ 6350 w 1337066"/>
                <a:gd name="connsiteY2" fmla="*/ 256662 h 668424"/>
                <a:gd name="connsiteX3" fmla="*/ 625988 w 1337066"/>
                <a:gd name="connsiteY3" fmla="*/ 1 h 668424"/>
                <a:gd name="connsiteX4" fmla="*/ 1337066 w 1337066"/>
                <a:gd name="connsiteY4" fmla="*/ 348104 h 668424"/>
                <a:gd name="connsiteX0" fmla="*/ 664086 w 1337066"/>
                <a:gd name="connsiteY0" fmla="*/ 609601 h 609601"/>
                <a:gd name="connsiteX1" fmla="*/ 6350 w 1337066"/>
                <a:gd name="connsiteY1" fmla="*/ 256662 h 609601"/>
                <a:gd name="connsiteX2" fmla="*/ 625988 w 1337066"/>
                <a:gd name="connsiteY2" fmla="*/ 1 h 609601"/>
                <a:gd name="connsiteX3" fmla="*/ 1337066 w 1337066"/>
                <a:gd name="connsiteY3" fmla="*/ 348104 h 609601"/>
                <a:gd name="connsiteX0" fmla="*/ 795423 w 1468403"/>
                <a:gd name="connsiteY0" fmla="*/ 609601 h 820825"/>
                <a:gd name="connsiteX1" fmla="*/ 109623 w 1468403"/>
                <a:gd name="connsiteY1" fmla="*/ 762002 h 820825"/>
                <a:gd name="connsiteX2" fmla="*/ 137687 w 1468403"/>
                <a:gd name="connsiteY2" fmla="*/ 256662 h 820825"/>
                <a:gd name="connsiteX3" fmla="*/ 757325 w 1468403"/>
                <a:gd name="connsiteY3" fmla="*/ 1 h 820825"/>
                <a:gd name="connsiteX4" fmla="*/ 1468403 w 1468403"/>
                <a:gd name="connsiteY4" fmla="*/ 348104 h 820825"/>
                <a:gd name="connsiteX0" fmla="*/ 664086 w 1337066"/>
                <a:gd name="connsiteY0" fmla="*/ 609601 h 609601"/>
                <a:gd name="connsiteX1" fmla="*/ 6350 w 1337066"/>
                <a:gd name="connsiteY1" fmla="*/ 256662 h 609601"/>
                <a:gd name="connsiteX2" fmla="*/ 625988 w 1337066"/>
                <a:gd name="connsiteY2" fmla="*/ 1 h 609601"/>
                <a:gd name="connsiteX3" fmla="*/ 1337066 w 1337066"/>
                <a:gd name="connsiteY3" fmla="*/ 348104 h 609601"/>
                <a:gd name="connsiteX0" fmla="*/ 664086 w 1337066"/>
                <a:gd name="connsiteY0" fmla="*/ 609602 h 609602"/>
                <a:gd name="connsiteX1" fmla="*/ 6350 w 1337066"/>
                <a:gd name="connsiteY1" fmla="*/ 256662 h 609602"/>
                <a:gd name="connsiteX2" fmla="*/ 625988 w 1337066"/>
                <a:gd name="connsiteY2" fmla="*/ 1 h 609602"/>
                <a:gd name="connsiteX3" fmla="*/ 1337066 w 1337066"/>
                <a:gd name="connsiteY3" fmla="*/ 348104 h 609602"/>
                <a:gd name="connsiteX0" fmla="*/ 664086 w 1337066"/>
                <a:gd name="connsiteY0" fmla="*/ 457201 h 457201"/>
                <a:gd name="connsiteX1" fmla="*/ 6350 w 1337066"/>
                <a:gd name="connsiteY1" fmla="*/ 256662 h 457201"/>
                <a:gd name="connsiteX2" fmla="*/ 625988 w 1337066"/>
                <a:gd name="connsiteY2" fmla="*/ 1 h 457201"/>
                <a:gd name="connsiteX3" fmla="*/ 1337066 w 1337066"/>
                <a:gd name="connsiteY3" fmla="*/ 348104 h 457201"/>
                <a:gd name="connsiteX0" fmla="*/ 6350 w 1337066"/>
                <a:gd name="connsiteY0" fmla="*/ 256662 h 348104"/>
                <a:gd name="connsiteX1" fmla="*/ 625988 w 1337066"/>
                <a:gd name="connsiteY1" fmla="*/ 1 h 348104"/>
                <a:gd name="connsiteX2" fmla="*/ 1337066 w 1337066"/>
                <a:gd name="connsiteY2" fmla="*/ 348104 h 348104"/>
                <a:gd name="connsiteX0" fmla="*/ 0 w 711078"/>
                <a:gd name="connsiteY0" fmla="*/ 0 h 348103"/>
                <a:gd name="connsiteX1" fmla="*/ 711078 w 711078"/>
                <a:gd name="connsiteY1" fmla="*/ 348103 h 348103"/>
                <a:gd name="connsiteX0" fmla="*/ 0 w 596780"/>
                <a:gd name="connsiteY0" fmla="*/ 0 h 348102"/>
                <a:gd name="connsiteX1" fmla="*/ 596780 w 596780"/>
                <a:gd name="connsiteY1" fmla="*/ 348102 h 348102"/>
                <a:gd name="connsiteX0" fmla="*/ 0 w 457200"/>
                <a:gd name="connsiteY0" fmla="*/ 27179 h 255778"/>
                <a:gd name="connsiteX1" fmla="*/ 457200 w 457200"/>
                <a:gd name="connsiteY1" fmla="*/ 255778 h 255778"/>
                <a:gd name="connsiteX0" fmla="*/ 0 w 457200"/>
                <a:gd name="connsiteY0" fmla="*/ 27179 h 255778"/>
                <a:gd name="connsiteX1" fmla="*/ 65314 w 457200"/>
                <a:gd name="connsiteY1" fmla="*/ 27180 h 255778"/>
                <a:gd name="connsiteX2" fmla="*/ 457200 w 457200"/>
                <a:gd name="connsiteY2" fmla="*/ 255778 h 255778"/>
                <a:gd name="connsiteX0" fmla="*/ 0 w 457200"/>
                <a:gd name="connsiteY0" fmla="*/ 27179 h 255778"/>
                <a:gd name="connsiteX1" fmla="*/ 65314 w 457200"/>
                <a:gd name="connsiteY1" fmla="*/ 27180 h 255778"/>
                <a:gd name="connsiteX2" fmla="*/ 457200 w 457200"/>
                <a:gd name="connsiteY2" fmla="*/ 255778 h 255778"/>
                <a:gd name="connsiteX0" fmla="*/ 0 w 457200"/>
                <a:gd name="connsiteY0" fmla="*/ 0 h 228599"/>
                <a:gd name="connsiteX1" fmla="*/ 65314 w 457200"/>
                <a:gd name="connsiteY1" fmla="*/ 1 h 228599"/>
                <a:gd name="connsiteX2" fmla="*/ 457200 w 457200"/>
                <a:gd name="connsiteY2" fmla="*/ 228599 h 228599"/>
                <a:gd name="connsiteX0" fmla="*/ 0 w 457200"/>
                <a:gd name="connsiteY0" fmla="*/ 1 h 228600"/>
                <a:gd name="connsiteX1" fmla="*/ 130629 w 457200"/>
                <a:gd name="connsiteY1" fmla="*/ 1 h 228600"/>
                <a:gd name="connsiteX2" fmla="*/ 457200 w 457200"/>
                <a:gd name="connsiteY2" fmla="*/ 228600 h 228600"/>
                <a:gd name="connsiteX0" fmla="*/ 0 w 457200"/>
                <a:gd name="connsiteY0" fmla="*/ 1 h 228600"/>
                <a:gd name="connsiteX1" fmla="*/ 130629 w 457200"/>
                <a:gd name="connsiteY1" fmla="*/ 1 h 228600"/>
                <a:gd name="connsiteX2" fmla="*/ 457200 w 457200"/>
                <a:gd name="connsiteY2" fmla="*/ 228600 h 228600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26377 h 254976"/>
                <a:gd name="connsiteX1" fmla="*/ 457200 w 457200"/>
                <a:gd name="connsiteY1" fmla="*/ 254976 h 254976"/>
                <a:gd name="connsiteX0" fmla="*/ 0 w 457200"/>
                <a:gd name="connsiteY0" fmla="*/ 17585 h 246184"/>
                <a:gd name="connsiteX1" fmla="*/ 457200 w 457200"/>
                <a:gd name="connsiteY1" fmla="*/ 246184 h 246184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261257"/>
                <a:gd name="connsiteY0" fmla="*/ 82061 h 158260"/>
                <a:gd name="connsiteX1" fmla="*/ 261257 w 261257"/>
                <a:gd name="connsiteY1" fmla="*/ 158261 h 158260"/>
                <a:gd name="connsiteX0" fmla="*/ 0 w 261257"/>
                <a:gd name="connsiteY0" fmla="*/ 82061 h 158261"/>
                <a:gd name="connsiteX1" fmla="*/ 0 w 261257"/>
                <a:gd name="connsiteY1" fmla="*/ 82063 h 158261"/>
                <a:gd name="connsiteX2" fmla="*/ 261257 w 261257"/>
                <a:gd name="connsiteY2" fmla="*/ 158261 h 158261"/>
                <a:gd name="connsiteX0" fmla="*/ 0 w 261257"/>
                <a:gd name="connsiteY0" fmla="*/ 158262 h 161195"/>
                <a:gd name="connsiteX1" fmla="*/ 0 w 261257"/>
                <a:gd name="connsiteY1" fmla="*/ 158264 h 161195"/>
                <a:gd name="connsiteX2" fmla="*/ 261257 w 261257"/>
                <a:gd name="connsiteY2" fmla="*/ 158261 h 161195"/>
                <a:gd name="connsiteX0" fmla="*/ 0 w 261257"/>
                <a:gd name="connsiteY0" fmla="*/ 158262 h 158262"/>
                <a:gd name="connsiteX1" fmla="*/ 0 w 261257"/>
                <a:gd name="connsiteY1" fmla="*/ 82062 h 158262"/>
                <a:gd name="connsiteX2" fmla="*/ 261257 w 261257"/>
                <a:gd name="connsiteY2" fmla="*/ 158261 h 158262"/>
                <a:gd name="connsiteX0" fmla="*/ 0 w 261257"/>
                <a:gd name="connsiteY0" fmla="*/ 158262 h 158262"/>
                <a:gd name="connsiteX1" fmla="*/ 0 w 261257"/>
                <a:gd name="connsiteY1" fmla="*/ 82062 h 158262"/>
                <a:gd name="connsiteX2" fmla="*/ 261257 w 261257"/>
                <a:gd name="connsiteY2" fmla="*/ 158261 h 158262"/>
                <a:gd name="connsiteX0" fmla="*/ 0 w 261257"/>
                <a:gd name="connsiteY0" fmla="*/ 105504 h 105504"/>
                <a:gd name="connsiteX1" fmla="*/ 0 w 261257"/>
                <a:gd name="connsiteY1" fmla="*/ 29304 h 105504"/>
                <a:gd name="connsiteX2" fmla="*/ 261257 w 261257"/>
                <a:gd name="connsiteY2" fmla="*/ 105503 h 105504"/>
                <a:gd name="connsiteX0" fmla="*/ 0 w 261257"/>
                <a:gd name="connsiteY0" fmla="*/ 105504 h 105506"/>
                <a:gd name="connsiteX1" fmla="*/ 0 w 261257"/>
                <a:gd name="connsiteY1" fmla="*/ 29304 h 105506"/>
                <a:gd name="connsiteX2" fmla="*/ 261257 w 261257"/>
                <a:gd name="connsiteY2" fmla="*/ 105506 h 105506"/>
                <a:gd name="connsiteX0" fmla="*/ 0 w 261257"/>
                <a:gd name="connsiteY0" fmla="*/ 105501 h 105503"/>
                <a:gd name="connsiteX1" fmla="*/ 65314 w 261257"/>
                <a:gd name="connsiteY1" fmla="*/ 29304 h 105503"/>
                <a:gd name="connsiteX2" fmla="*/ 261257 w 261257"/>
                <a:gd name="connsiteY2" fmla="*/ 105503 h 105503"/>
                <a:gd name="connsiteX0" fmla="*/ 0 w 261257"/>
                <a:gd name="connsiteY0" fmla="*/ 449379 h 449381"/>
                <a:gd name="connsiteX1" fmla="*/ 65314 w 261257"/>
                <a:gd name="connsiteY1" fmla="*/ 373182 h 449381"/>
                <a:gd name="connsiteX2" fmla="*/ 261257 w 261257"/>
                <a:gd name="connsiteY2" fmla="*/ 449381 h 449381"/>
                <a:gd name="connsiteX0" fmla="*/ 0 w 326572"/>
                <a:gd name="connsiteY0" fmla="*/ 25399 h 482594"/>
                <a:gd name="connsiteX1" fmla="*/ 130629 w 326572"/>
                <a:gd name="connsiteY1" fmla="*/ 406395 h 482594"/>
                <a:gd name="connsiteX2" fmla="*/ 326572 w 326572"/>
                <a:gd name="connsiteY2" fmla="*/ 482594 h 482594"/>
                <a:gd name="connsiteX0" fmla="*/ 0 w 326572"/>
                <a:gd name="connsiteY0" fmla="*/ 0 h 457195"/>
                <a:gd name="connsiteX1" fmla="*/ 326572 w 326572"/>
                <a:gd name="connsiteY1" fmla="*/ 457195 h 457195"/>
                <a:gd name="connsiteX0" fmla="*/ 0 w 587828"/>
                <a:gd name="connsiteY0" fmla="*/ 0 h 228599"/>
                <a:gd name="connsiteX1" fmla="*/ 587828 w 587828"/>
                <a:gd name="connsiteY1" fmla="*/ 228599 h 228599"/>
                <a:gd name="connsiteX0" fmla="*/ 0 w 587828"/>
                <a:gd name="connsiteY0" fmla="*/ 161187 h 389786"/>
                <a:gd name="connsiteX1" fmla="*/ 587828 w 587828"/>
                <a:gd name="connsiteY1" fmla="*/ 389786 h 389786"/>
                <a:gd name="connsiteX0" fmla="*/ 0 w 301450"/>
                <a:gd name="connsiteY0" fmla="*/ 161187 h 237386"/>
                <a:gd name="connsiteX1" fmla="*/ 261257 w 301450"/>
                <a:gd name="connsiteY1" fmla="*/ 237386 h 237386"/>
                <a:gd name="connsiteX0" fmla="*/ 0 w 301450"/>
                <a:gd name="connsiteY0" fmla="*/ 161187 h 161187"/>
                <a:gd name="connsiteX1" fmla="*/ 195943 w 301450"/>
                <a:gd name="connsiteY1" fmla="*/ 161185 h 161187"/>
                <a:gd name="connsiteX0" fmla="*/ 0 w 301450"/>
                <a:gd name="connsiteY0" fmla="*/ 161187 h 313584"/>
                <a:gd name="connsiteX1" fmla="*/ 261257 w 301450"/>
                <a:gd name="connsiteY1" fmla="*/ 313584 h 313584"/>
                <a:gd name="connsiteX0" fmla="*/ 0 w 301450"/>
                <a:gd name="connsiteY0" fmla="*/ 161187 h 313584"/>
                <a:gd name="connsiteX1" fmla="*/ 261257 w 301450"/>
                <a:gd name="connsiteY1" fmla="*/ 313584 h 313584"/>
                <a:gd name="connsiteX0" fmla="*/ 0 w 261257"/>
                <a:gd name="connsiteY0" fmla="*/ 0 h 152397"/>
                <a:gd name="connsiteX1" fmla="*/ 261257 w 261257"/>
                <a:gd name="connsiteY1" fmla="*/ 152397 h 152397"/>
                <a:gd name="connsiteX0" fmla="*/ 0 w 261257"/>
                <a:gd name="connsiteY0" fmla="*/ 0 h 152397"/>
                <a:gd name="connsiteX1" fmla="*/ 261257 w 261257"/>
                <a:gd name="connsiteY1" fmla="*/ 152397 h 152397"/>
                <a:gd name="connsiteX0" fmla="*/ 0 w 261257"/>
                <a:gd name="connsiteY0" fmla="*/ 0 h 76198"/>
                <a:gd name="connsiteX1" fmla="*/ 261257 w 261257"/>
                <a:gd name="connsiteY1" fmla="*/ 76198 h 76198"/>
                <a:gd name="connsiteX0" fmla="*/ 0 w 326571"/>
                <a:gd name="connsiteY0" fmla="*/ 0 h 76198"/>
                <a:gd name="connsiteX1" fmla="*/ 326571 w 326571"/>
                <a:gd name="connsiteY1" fmla="*/ 76198 h 76198"/>
                <a:gd name="connsiteX0" fmla="*/ 0 w 261257"/>
                <a:gd name="connsiteY0" fmla="*/ 0 h 76198"/>
                <a:gd name="connsiteX1" fmla="*/ 261257 w 261257"/>
                <a:gd name="connsiteY1" fmla="*/ 76198 h 76198"/>
                <a:gd name="connsiteX0" fmla="*/ 0 w 261257"/>
                <a:gd name="connsiteY0" fmla="*/ 2 h 76200"/>
                <a:gd name="connsiteX1" fmla="*/ 0 w 261257"/>
                <a:gd name="connsiteY1" fmla="*/ 0 h 76200"/>
                <a:gd name="connsiteX2" fmla="*/ 261257 w 261257"/>
                <a:gd name="connsiteY2" fmla="*/ 76200 h 76200"/>
                <a:gd name="connsiteX0" fmla="*/ 0 w 261257"/>
                <a:gd name="connsiteY0" fmla="*/ 26373 h 102571"/>
                <a:gd name="connsiteX1" fmla="*/ 0 w 261257"/>
                <a:gd name="connsiteY1" fmla="*/ 26371 h 102571"/>
                <a:gd name="connsiteX2" fmla="*/ 261257 w 261257"/>
                <a:gd name="connsiteY2" fmla="*/ 102571 h 102571"/>
                <a:gd name="connsiteX0" fmla="*/ 0 w 261257"/>
                <a:gd name="connsiteY0" fmla="*/ 26373 h 102574"/>
                <a:gd name="connsiteX1" fmla="*/ 0 w 261257"/>
                <a:gd name="connsiteY1" fmla="*/ 26371 h 102574"/>
                <a:gd name="connsiteX2" fmla="*/ 261257 w 261257"/>
                <a:gd name="connsiteY2" fmla="*/ 102574 h 102574"/>
                <a:gd name="connsiteX0" fmla="*/ 0 w 261257"/>
                <a:gd name="connsiteY0" fmla="*/ 26373 h 102571"/>
                <a:gd name="connsiteX1" fmla="*/ 0 w 261257"/>
                <a:gd name="connsiteY1" fmla="*/ 26371 h 102571"/>
                <a:gd name="connsiteX2" fmla="*/ 261257 w 261257"/>
                <a:gd name="connsiteY2" fmla="*/ 102571 h 102571"/>
                <a:gd name="connsiteX0" fmla="*/ 0 w 261257"/>
                <a:gd name="connsiteY0" fmla="*/ 26373 h 102574"/>
                <a:gd name="connsiteX1" fmla="*/ 0 w 261257"/>
                <a:gd name="connsiteY1" fmla="*/ 26371 h 102574"/>
                <a:gd name="connsiteX2" fmla="*/ 261257 w 261257"/>
                <a:gd name="connsiteY2" fmla="*/ 102574 h 102574"/>
                <a:gd name="connsiteX0" fmla="*/ 0 w 261257"/>
                <a:gd name="connsiteY0" fmla="*/ 26373 h 102571"/>
                <a:gd name="connsiteX1" fmla="*/ 0 w 261257"/>
                <a:gd name="connsiteY1" fmla="*/ 26371 h 102571"/>
                <a:gd name="connsiteX2" fmla="*/ 261257 w 261257"/>
                <a:gd name="connsiteY2" fmla="*/ 102571 h 102571"/>
                <a:gd name="connsiteX0" fmla="*/ 0 w 261257"/>
                <a:gd name="connsiteY0" fmla="*/ 26373 h 102571"/>
                <a:gd name="connsiteX1" fmla="*/ 0 w 261257"/>
                <a:gd name="connsiteY1" fmla="*/ 26371 h 102571"/>
                <a:gd name="connsiteX2" fmla="*/ 261257 w 261257"/>
                <a:gd name="connsiteY2" fmla="*/ 102571 h 102571"/>
                <a:gd name="connsiteX0" fmla="*/ 0 w 326571"/>
                <a:gd name="connsiteY0" fmla="*/ 26373 h 178774"/>
                <a:gd name="connsiteX1" fmla="*/ 0 w 326571"/>
                <a:gd name="connsiteY1" fmla="*/ 26371 h 178774"/>
                <a:gd name="connsiteX2" fmla="*/ 326571 w 326571"/>
                <a:gd name="connsiteY2" fmla="*/ 178774 h 178774"/>
                <a:gd name="connsiteX0" fmla="*/ 0 w 326571"/>
                <a:gd name="connsiteY0" fmla="*/ 26373 h 178774"/>
                <a:gd name="connsiteX1" fmla="*/ 0 w 326571"/>
                <a:gd name="connsiteY1" fmla="*/ 26371 h 178774"/>
                <a:gd name="connsiteX2" fmla="*/ 326571 w 326571"/>
                <a:gd name="connsiteY2" fmla="*/ 178774 h 178774"/>
                <a:gd name="connsiteX0" fmla="*/ 0 w 457199"/>
                <a:gd name="connsiteY0" fmla="*/ 26373 h 254971"/>
                <a:gd name="connsiteX1" fmla="*/ 0 w 457199"/>
                <a:gd name="connsiteY1" fmla="*/ 26371 h 254971"/>
                <a:gd name="connsiteX2" fmla="*/ 457199 w 457199"/>
                <a:gd name="connsiteY2" fmla="*/ 254971 h 254971"/>
                <a:gd name="connsiteX0" fmla="*/ 0 w 457199"/>
                <a:gd name="connsiteY0" fmla="*/ 26371 h 254969"/>
                <a:gd name="connsiteX1" fmla="*/ 0 w 457199"/>
                <a:gd name="connsiteY1" fmla="*/ 26371 h 254969"/>
                <a:gd name="connsiteX2" fmla="*/ 457199 w 457199"/>
                <a:gd name="connsiteY2" fmla="*/ 254969 h 254969"/>
                <a:gd name="connsiteX0" fmla="*/ 0 w 457199"/>
                <a:gd name="connsiteY0" fmla="*/ 26371 h 254969"/>
                <a:gd name="connsiteX1" fmla="*/ 0 w 457199"/>
                <a:gd name="connsiteY1" fmla="*/ 26371 h 254969"/>
                <a:gd name="connsiteX2" fmla="*/ 457199 w 457199"/>
                <a:gd name="connsiteY2" fmla="*/ 254969 h 254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199" h="254969">
                  <a:moveTo>
                    <a:pt x="0" y="26371"/>
                  </a:moveTo>
                  <a:lnTo>
                    <a:pt x="0" y="26371"/>
                  </a:lnTo>
                  <a:cubicBezTo>
                    <a:pt x="168309" y="0"/>
                    <a:pt x="431449" y="152154"/>
                    <a:pt x="457199" y="25496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362200" y="2895600"/>
              <a:ext cx="228600" cy="228600"/>
            </a:xfrm>
            <a:prstGeom prst="ellipse">
              <a:avLst/>
            </a:prstGeom>
            <a:gradFill>
              <a:gsLst>
                <a:gs pos="25000">
                  <a:schemeClr val="accent5"/>
                </a:gs>
                <a:gs pos="95000">
                  <a:schemeClr val="accent5">
                    <a:lumMod val="60000"/>
                    <a:lumOff val="40000"/>
                  </a:schemeClr>
                </a:gs>
              </a:gsLst>
              <a:lin ang="0" scaled="1"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838200" y="2362200"/>
              <a:ext cx="228600" cy="228600"/>
            </a:xfrm>
            <a:prstGeom prst="ellipse">
              <a:avLst/>
            </a:prstGeom>
            <a:gradFill>
              <a:gsLst>
                <a:gs pos="25000">
                  <a:schemeClr val="accent5"/>
                </a:gs>
                <a:gs pos="95000">
                  <a:schemeClr val="accent5">
                    <a:lumMod val="60000"/>
                    <a:lumOff val="40000"/>
                  </a:schemeClr>
                </a:gs>
              </a:gsLst>
              <a:lin ang="0" scaled="1"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27" name="Freeform 126"/>
            <p:cNvSpPr/>
            <p:nvPr/>
          </p:nvSpPr>
          <p:spPr>
            <a:xfrm rot="16200000" flipV="1">
              <a:off x="2324100" y="2247900"/>
              <a:ext cx="533400" cy="152400"/>
            </a:xfrm>
            <a:custGeom>
              <a:avLst/>
              <a:gdLst>
                <a:gd name="connsiteX0" fmla="*/ 0 w 1752600"/>
                <a:gd name="connsiteY0" fmla="*/ 876300 h 1752600"/>
                <a:gd name="connsiteX1" fmla="*/ 256663 w 1752600"/>
                <a:gd name="connsiteY1" fmla="*/ 256662 h 1752600"/>
                <a:gd name="connsiteX2" fmla="*/ 876301 w 1752600"/>
                <a:gd name="connsiteY2" fmla="*/ 1 h 1752600"/>
                <a:gd name="connsiteX3" fmla="*/ 1495939 w 1752600"/>
                <a:gd name="connsiteY3" fmla="*/ 256664 h 1752600"/>
                <a:gd name="connsiteX4" fmla="*/ 1752600 w 1752600"/>
                <a:gd name="connsiteY4" fmla="*/ 876302 h 1752600"/>
                <a:gd name="connsiteX5" fmla="*/ 1495937 w 1752600"/>
                <a:gd name="connsiteY5" fmla="*/ 1495940 h 1752600"/>
                <a:gd name="connsiteX6" fmla="*/ 876299 w 1752600"/>
                <a:gd name="connsiteY6" fmla="*/ 1752602 h 1752600"/>
                <a:gd name="connsiteX7" fmla="*/ 256661 w 1752600"/>
                <a:gd name="connsiteY7" fmla="*/ 1495939 h 1752600"/>
                <a:gd name="connsiteX8" fmla="*/ -1 w 1752600"/>
                <a:gd name="connsiteY8" fmla="*/ 876301 h 1752600"/>
                <a:gd name="connsiteX9" fmla="*/ 0 w 1752600"/>
                <a:gd name="connsiteY9" fmla="*/ 876300 h 1752600"/>
                <a:gd name="connsiteX0" fmla="*/ 1495940 w 1752602"/>
                <a:gd name="connsiteY0" fmla="*/ 256664 h 1752602"/>
                <a:gd name="connsiteX1" fmla="*/ 1752601 w 1752602"/>
                <a:gd name="connsiteY1" fmla="*/ 876302 h 1752602"/>
                <a:gd name="connsiteX2" fmla="*/ 1495938 w 1752602"/>
                <a:gd name="connsiteY2" fmla="*/ 1495940 h 1752602"/>
                <a:gd name="connsiteX3" fmla="*/ 876300 w 1752602"/>
                <a:gd name="connsiteY3" fmla="*/ 1752602 h 1752602"/>
                <a:gd name="connsiteX4" fmla="*/ 256662 w 1752602"/>
                <a:gd name="connsiteY4" fmla="*/ 1495939 h 1752602"/>
                <a:gd name="connsiteX5" fmla="*/ 0 w 1752602"/>
                <a:gd name="connsiteY5" fmla="*/ 876301 h 1752602"/>
                <a:gd name="connsiteX6" fmla="*/ 1 w 1752602"/>
                <a:gd name="connsiteY6" fmla="*/ 876300 h 1752602"/>
                <a:gd name="connsiteX7" fmla="*/ 256664 w 1752602"/>
                <a:gd name="connsiteY7" fmla="*/ 256662 h 1752602"/>
                <a:gd name="connsiteX8" fmla="*/ 876302 w 1752602"/>
                <a:gd name="connsiteY8" fmla="*/ 1 h 1752602"/>
                <a:gd name="connsiteX9" fmla="*/ 1587380 w 1752602"/>
                <a:gd name="connsiteY9" fmla="*/ 348104 h 1752602"/>
                <a:gd name="connsiteX0" fmla="*/ 1495940 w 1599211"/>
                <a:gd name="connsiteY0" fmla="*/ 256664 h 1752602"/>
                <a:gd name="connsiteX1" fmla="*/ 1495938 w 1599211"/>
                <a:gd name="connsiteY1" fmla="*/ 1495940 h 1752602"/>
                <a:gd name="connsiteX2" fmla="*/ 876300 w 1599211"/>
                <a:gd name="connsiteY2" fmla="*/ 1752602 h 1752602"/>
                <a:gd name="connsiteX3" fmla="*/ 256662 w 1599211"/>
                <a:gd name="connsiteY3" fmla="*/ 1495939 h 1752602"/>
                <a:gd name="connsiteX4" fmla="*/ 0 w 1599211"/>
                <a:gd name="connsiteY4" fmla="*/ 876301 h 1752602"/>
                <a:gd name="connsiteX5" fmla="*/ 1 w 1599211"/>
                <a:gd name="connsiteY5" fmla="*/ 876300 h 1752602"/>
                <a:gd name="connsiteX6" fmla="*/ 256664 w 1599211"/>
                <a:gd name="connsiteY6" fmla="*/ 256662 h 1752602"/>
                <a:gd name="connsiteX7" fmla="*/ 876302 w 1599211"/>
                <a:gd name="connsiteY7" fmla="*/ 1 h 1752602"/>
                <a:gd name="connsiteX8" fmla="*/ 1587380 w 1599211"/>
                <a:gd name="connsiteY8" fmla="*/ 348104 h 1752602"/>
                <a:gd name="connsiteX0" fmla="*/ 1495940 w 1702484"/>
                <a:gd name="connsiteY0" fmla="*/ 256664 h 1702486"/>
                <a:gd name="connsiteX1" fmla="*/ 1495938 w 1702484"/>
                <a:gd name="connsiteY1" fmla="*/ 1495940 h 1702486"/>
                <a:gd name="connsiteX2" fmla="*/ 256662 w 1702484"/>
                <a:gd name="connsiteY2" fmla="*/ 1495939 h 1702486"/>
                <a:gd name="connsiteX3" fmla="*/ 0 w 1702484"/>
                <a:gd name="connsiteY3" fmla="*/ 876301 h 1702486"/>
                <a:gd name="connsiteX4" fmla="*/ 1 w 1702484"/>
                <a:gd name="connsiteY4" fmla="*/ 876300 h 1702486"/>
                <a:gd name="connsiteX5" fmla="*/ 256664 w 1702484"/>
                <a:gd name="connsiteY5" fmla="*/ 256662 h 1702486"/>
                <a:gd name="connsiteX6" fmla="*/ 876302 w 1702484"/>
                <a:gd name="connsiteY6" fmla="*/ 1 h 1702486"/>
                <a:gd name="connsiteX7" fmla="*/ 1587380 w 1702484"/>
                <a:gd name="connsiteY7" fmla="*/ 348104 h 1702486"/>
                <a:gd name="connsiteX0" fmla="*/ 1495940 w 1745261"/>
                <a:gd name="connsiteY0" fmla="*/ 256664 h 1495940"/>
                <a:gd name="connsiteX1" fmla="*/ 1495938 w 1745261"/>
                <a:gd name="connsiteY1" fmla="*/ 1495940 h 1495940"/>
                <a:gd name="connsiteX2" fmla="*/ 0 w 1745261"/>
                <a:gd name="connsiteY2" fmla="*/ 876301 h 1495940"/>
                <a:gd name="connsiteX3" fmla="*/ 1 w 1745261"/>
                <a:gd name="connsiteY3" fmla="*/ 876300 h 1495940"/>
                <a:gd name="connsiteX4" fmla="*/ 256664 w 1745261"/>
                <a:gd name="connsiteY4" fmla="*/ 256662 h 1495940"/>
                <a:gd name="connsiteX5" fmla="*/ 876302 w 1745261"/>
                <a:gd name="connsiteY5" fmla="*/ 1 h 1495940"/>
                <a:gd name="connsiteX6" fmla="*/ 1587380 w 1745261"/>
                <a:gd name="connsiteY6" fmla="*/ 348104 h 1495940"/>
                <a:gd name="connsiteX0" fmla="*/ 1495940 w 1745261"/>
                <a:gd name="connsiteY0" fmla="*/ 256664 h 1495940"/>
                <a:gd name="connsiteX1" fmla="*/ 1495938 w 1745261"/>
                <a:gd name="connsiteY1" fmla="*/ 1495940 h 1495940"/>
                <a:gd name="connsiteX2" fmla="*/ 0 w 1745261"/>
                <a:gd name="connsiteY2" fmla="*/ 876301 h 1495940"/>
                <a:gd name="connsiteX3" fmla="*/ 256664 w 1745261"/>
                <a:gd name="connsiteY3" fmla="*/ 256662 h 1495940"/>
                <a:gd name="connsiteX4" fmla="*/ 876302 w 1745261"/>
                <a:gd name="connsiteY4" fmla="*/ 1 h 1495940"/>
                <a:gd name="connsiteX5" fmla="*/ 1587380 w 1745261"/>
                <a:gd name="connsiteY5" fmla="*/ 348104 h 1495940"/>
                <a:gd name="connsiteX0" fmla="*/ 1495940 w 1587380"/>
                <a:gd name="connsiteY0" fmla="*/ 256664 h 876301"/>
                <a:gd name="connsiteX1" fmla="*/ 0 w 1587380"/>
                <a:gd name="connsiteY1" fmla="*/ 876301 h 876301"/>
                <a:gd name="connsiteX2" fmla="*/ 256664 w 1587380"/>
                <a:gd name="connsiteY2" fmla="*/ 256662 h 876301"/>
                <a:gd name="connsiteX3" fmla="*/ 876302 w 1587380"/>
                <a:gd name="connsiteY3" fmla="*/ 1 h 876301"/>
                <a:gd name="connsiteX4" fmla="*/ 1587380 w 1587380"/>
                <a:gd name="connsiteY4" fmla="*/ 348104 h 876301"/>
                <a:gd name="connsiteX0" fmla="*/ 1342549 w 1433989"/>
                <a:gd name="connsiteY0" fmla="*/ 256664 h 348104"/>
                <a:gd name="connsiteX1" fmla="*/ 103273 w 1433989"/>
                <a:gd name="connsiteY1" fmla="*/ 256662 h 348104"/>
                <a:gd name="connsiteX2" fmla="*/ 722911 w 1433989"/>
                <a:gd name="connsiteY2" fmla="*/ 1 h 348104"/>
                <a:gd name="connsiteX3" fmla="*/ 1433989 w 1433989"/>
                <a:gd name="connsiteY3" fmla="*/ 348104 h 348104"/>
                <a:gd name="connsiteX0" fmla="*/ 1286387 w 1425966"/>
                <a:gd name="connsiteY0" fmla="*/ 304801 h 348104"/>
                <a:gd name="connsiteX1" fmla="*/ 95250 w 1425966"/>
                <a:gd name="connsiteY1" fmla="*/ 256662 h 348104"/>
                <a:gd name="connsiteX2" fmla="*/ 714888 w 1425966"/>
                <a:gd name="connsiteY2" fmla="*/ 1 h 348104"/>
                <a:gd name="connsiteX3" fmla="*/ 1425966 w 1425966"/>
                <a:gd name="connsiteY3" fmla="*/ 348104 h 348104"/>
                <a:gd name="connsiteX0" fmla="*/ 1197487 w 1337066"/>
                <a:gd name="connsiteY0" fmla="*/ 304801 h 617624"/>
                <a:gd name="connsiteX1" fmla="*/ 664086 w 1337066"/>
                <a:gd name="connsiteY1" fmla="*/ 609601 h 617624"/>
                <a:gd name="connsiteX2" fmla="*/ 6350 w 1337066"/>
                <a:gd name="connsiteY2" fmla="*/ 256662 h 617624"/>
                <a:gd name="connsiteX3" fmla="*/ 625988 w 1337066"/>
                <a:gd name="connsiteY3" fmla="*/ 1 h 617624"/>
                <a:gd name="connsiteX4" fmla="*/ 1337066 w 1337066"/>
                <a:gd name="connsiteY4" fmla="*/ 348104 h 617624"/>
                <a:gd name="connsiteX0" fmla="*/ 892686 w 1337066"/>
                <a:gd name="connsiteY0" fmla="*/ 609601 h 668424"/>
                <a:gd name="connsiteX1" fmla="*/ 664086 w 1337066"/>
                <a:gd name="connsiteY1" fmla="*/ 609601 h 668424"/>
                <a:gd name="connsiteX2" fmla="*/ 6350 w 1337066"/>
                <a:gd name="connsiteY2" fmla="*/ 256662 h 668424"/>
                <a:gd name="connsiteX3" fmla="*/ 625988 w 1337066"/>
                <a:gd name="connsiteY3" fmla="*/ 1 h 668424"/>
                <a:gd name="connsiteX4" fmla="*/ 1337066 w 1337066"/>
                <a:gd name="connsiteY4" fmla="*/ 348104 h 668424"/>
                <a:gd name="connsiteX0" fmla="*/ 664086 w 1337066"/>
                <a:gd name="connsiteY0" fmla="*/ 609601 h 609601"/>
                <a:gd name="connsiteX1" fmla="*/ 6350 w 1337066"/>
                <a:gd name="connsiteY1" fmla="*/ 256662 h 609601"/>
                <a:gd name="connsiteX2" fmla="*/ 625988 w 1337066"/>
                <a:gd name="connsiteY2" fmla="*/ 1 h 609601"/>
                <a:gd name="connsiteX3" fmla="*/ 1337066 w 1337066"/>
                <a:gd name="connsiteY3" fmla="*/ 348104 h 609601"/>
                <a:gd name="connsiteX0" fmla="*/ 795423 w 1468403"/>
                <a:gd name="connsiteY0" fmla="*/ 609601 h 820825"/>
                <a:gd name="connsiteX1" fmla="*/ 109623 w 1468403"/>
                <a:gd name="connsiteY1" fmla="*/ 762002 h 820825"/>
                <a:gd name="connsiteX2" fmla="*/ 137687 w 1468403"/>
                <a:gd name="connsiteY2" fmla="*/ 256662 h 820825"/>
                <a:gd name="connsiteX3" fmla="*/ 757325 w 1468403"/>
                <a:gd name="connsiteY3" fmla="*/ 1 h 820825"/>
                <a:gd name="connsiteX4" fmla="*/ 1468403 w 1468403"/>
                <a:gd name="connsiteY4" fmla="*/ 348104 h 820825"/>
                <a:gd name="connsiteX0" fmla="*/ 664086 w 1337066"/>
                <a:gd name="connsiteY0" fmla="*/ 609601 h 609601"/>
                <a:gd name="connsiteX1" fmla="*/ 6350 w 1337066"/>
                <a:gd name="connsiteY1" fmla="*/ 256662 h 609601"/>
                <a:gd name="connsiteX2" fmla="*/ 625988 w 1337066"/>
                <a:gd name="connsiteY2" fmla="*/ 1 h 609601"/>
                <a:gd name="connsiteX3" fmla="*/ 1337066 w 1337066"/>
                <a:gd name="connsiteY3" fmla="*/ 348104 h 609601"/>
                <a:gd name="connsiteX0" fmla="*/ 664086 w 1337066"/>
                <a:gd name="connsiteY0" fmla="*/ 609602 h 609602"/>
                <a:gd name="connsiteX1" fmla="*/ 6350 w 1337066"/>
                <a:gd name="connsiteY1" fmla="*/ 256662 h 609602"/>
                <a:gd name="connsiteX2" fmla="*/ 625988 w 1337066"/>
                <a:gd name="connsiteY2" fmla="*/ 1 h 609602"/>
                <a:gd name="connsiteX3" fmla="*/ 1337066 w 1337066"/>
                <a:gd name="connsiteY3" fmla="*/ 348104 h 609602"/>
                <a:gd name="connsiteX0" fmla="*/ 664086 w 1337066"/>
                <a:gd name="connsiteY0" fmla="*/ 457201 h 457201"/>
                <a:gd name="connsiteX1" fmla="*/ 6350 w 1337066"/>
                <a:gd name="connsiteY1" fmla="*/ 256662 h 457201"/>
                <a:gd name="connsiteX2" fmla="*/ 625988 w 1337066"/>
                <a:gd name="connsiteY2" fmla="*/ 1 h 457201"/>
                <a:gd name="connsiteX3" fmla="*/ 1337066 w 1337066"/>
                <a:gd name="connsiteY3" fmla="*/ 348104 h 457201"/>
                <a:gd name="connsiteX0" fmla="*/ 6350 w 1337066"/>
                <a:gd name="connsiteY0" fmla="*/ 256662 h 348104"/>
                <a:gd name="connsiteX1" fmla="*/ 625988 w 1337066"/>
                <a:gd name="connsiteY1" fmla="*/ 1 h 348104"/>
                <a:gd name="connsiteX2" fmla="*/ 1337066 w 1337066"/>
                <a:gd name="connsiteY2" fmla="*/ 348104 h 348104"/>
                <a:gd name="connsiteX0" fmla="*/ 0 w 711078"/>
                <a:gd name="connsiteY0" fmla="*/ 0 h 348103"/>
                <a:gd name="connsiteX1" fmla="*/ 711078 w 711078"/>
                <a:gd name="connsiteY1" fmla="*/ 348103 h 348103"/>
                <a:gd name="connsiteX0" fmla="*/ 0 w 596780"/>
                <a:gd name="connsiteY0" fmla="*/ 0 h 348102"/>
                <a:gd name="connsiteX1" fmla="*/ 596780 w 596780"/>
                <a:gd name="connsiteY1" fmla="*/ 348102 h 348102"/>
                <a:gd name="connsiteX0" fmla="*/ 0 w 457200"/>
                <a:gd name="connsiteY0" fmla="*/ 27179 h 255778"/>
                <a:gd name="connsiteX1" fmla="*/ 457200 w 457200"/>
                <a:gd name="connsiteY1" fmla="*/ 255778 h 255778"/>
                <a:gd name="connsiteX0" fmla="*/ 0 w 457200"/>
                <a:gd name="connsiteY0" fmla="*/ 27179 h 255778"/>
                <a:gd name="connsiteX1" fmla="*/ 65314 w 457200"/>
                <a:gd name="connsiteY1" fmla="*/ 27180 h 255778"/>
                <a:gd name="connsiteX2" fmla="*/ 457200 w 457200"/>
                <a:gd name="connsiteY2" fmla="*/ 255778 h 255778"/>
                <a:gd name="connsiteX0" fmla="*/ 0 w 457200"/>
                <a:gd name="connsiteY0" fmla="*/ 27179 h 255778"/>
                <a:gd name="connsiteX1" fmla="*/ 65314 w 457200"/>
                <a:gd name="connsiteY1" fmla="*/ 27180 h 255778"/>
                <a:gd name="connsiteX2" fmla="*/ 457200 w 457200"/>
                <a:gd name="connsiteY2" fmla="*/ 255778 h 255778"/>
                <a:gd name="connsiteX0" fmla="*/ 0 w 457200"/>
                <a:gd name="connsiteY0" fmla="*/ 0 h 228599"/>
                <a:gd name="connsiteX1" fmla="*/ 65314 w 457200"/>
                <a:gd name="connsiteY1" fmla="*/ 1 h 228599"/>
                <a:gd name="connsiteX2" fmla="*/ 457200 w 457200"/>
                <a:gd name="connsiteY2" fmla="*/ 228599 h 228599"/>
                <a:gd name="connsiteX0" fmla="*/ 0 w 457200"/>
                <a:gd name="connsiteY0" fmla="*/ 1 h 228600"/>
                <a:gd name="connsiteX1" fmla="*/ 130629 w 457200"/>
                <a:gd name="connsiteY1" fmla="*/ 1 h 228600"/>
                <a:gd name="connsiteX2" fmla="*/ 457200 w 457200"/>
                <a:gd name="connsiteY2" fmla="*/ 228600 h 228600"/>
                <a:gd name="connsiteX0" fmla="*/ 0 w 457200"/>
                <a:gd name="connsiteY0" fmla="*/ 1 h 228600"/>
                <a:gd name="connsiteX1" fmla="*/ 130629 w 457200"/>
                <a:gd name="connsiteY1" fmla="*/ 1 h 228600"/>
                <a:gd name="connsiteX2" fmla="*/ 457200 w 457200"/>
                <a:gd name="connsiteY2" fmla="*/ 228600 h 228600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26377 h 254976"/>
                <a:gd name="connsiteX1" fmla="*/ 457200 w 457200"/>
                <a:gd name="connsiteY1" fmla="*/ 254976 h 254976"/>
                <a:gd name="connsiteX0" fmla="*/ 0 w 457200"/>
                <a:gd name="connsiteY0" fmla="*/ 17585 h 246184"/>
                <a:gd name="connsiteX1" fmla="*/ 457200 w 457200"/>
                <a:gd name="connsiteY1" fmla="*/ 246184 h 246184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457200"/>
                <a:gd name="connsiteY0" fmla="*/ 0 h 228599"/>
                <a:gd name="connsiteX1" fmla="*/ 457200 w 457200"/>
                <a:gd name="connsiteY1" fmla="*/ 228599 h 228599"/>
                <a:gd name="connsiteX0" fmla="*/ 0 w 261257"/>
                <a:gd name="connsiteY0" fmla="*/ 82061 h 158260"/>
                <a:gd name="connsiteX1" fmla="*/ 261257 w 261257"/>
                <a:gd name="connsiteY1" fmla="*/ 158261 h 158260"/>
                <a:gd name="connsiteX0" fmla="*/ 0 w 261257"/>
                <a:gd name="connsiteY0" fmla="*/ 82061 h 158261"/>
                <a:gd name="connsiteX1" fmla="*/ 0 w 261257"/>
                <a:gd name="connsiteY1" fmla="*/ 82063 h 158261"/>
                <a:gd name="connsiteX2" fmla="*/ 261257 w 261257"/>
                <a:gd name="connsiteY2" fmla="*/ 158261 h 158261"/>
                <a:gd name="connsiteX0" fmla="*/ 0 w 261257"/>
                <a:gd name="connsiteY0" fmla="*/ 158262 h 161195"/>
                <a:gd name="connsiteX1" fmla="*/ 0 w 261257"/>
                <a:gd name="connsiteY1" fmla="*/ 158264 h 161195"/>
                <a:gd name="connsiteX2" fmla="*/ 261257 w 261257"/>
                <a:gd name="connsiteY2" fmla="*/ 158261 h 161195"/>
                <a:gd name="connsiteX0" fmla="*/ 0 w 261257"/>
                <a:gd name="connsiteY0" fmla="*/ 158262 h 158262"/>
                <a:gd name="connsiteX1" fmla="*/ 0 w 261257"/>
                <a:gd name="connsiteY1" fmla="*/ 82062 h 158262"/>
                <a:gd name="connsiteX2" fmla="*/ 261257 w 261257"/>
                <a:gd name="connsiteY2" fmla="*/ 158261 h 158262"/>
                <a:gd name="connsiteX0" fmla="*/ 0 w 261257"/>
                <a:gd name="connsiteY0" fmla="*/ 158262 h 158262"/>
                <a:gd name="connsiteX1" fmla="*/ 0 w 261257"/>
                <a:gd name="connsiteY1" fmla="*/ 82062 h 158262"/>
                <a:gd name="connsiteX2" fmla="*/ 261257 w 261257"/>
                <a:gd name="connsiteY2" fmla="*/ 158261 h 158262"/>
                <a:gd name="connsiteX0" fmla="*/ 0 w 261257"/>
                <a:gd name="connsiteY0" fmla="*/ 105504 h 105504"/>
                <a:gd name="connsiteX1" fmla="*/ 0 w 261257"/>
                <a:gd name="connsiteY1" fmla="*/ 29304 h 105504"/>
                <a:gd name="connsiteX2" fmla="*/ 261257 w 261257"/>
                <a:gd name="connsiteY2" fmla="*/ 105503 h 105504"/>
                <a:gd name="connsiteX0" fmla="*/ 0 w 261257"/>
                <a:gd name="connsiteY0" fmla="*/ 105504 h 105506"/>
                <a:gd name="connsiteX1" fmla="*/ 0 w 261257"/>
                <a:gd name="connsiteY1" fmla="*/ 29304 h 105506"/>
                <a:gd name="connsiteX2" fmla="*/ 261257 w 261257"/>
                <a:gd name="connsiteY2" fmla="*/ 105506 h 105506"/>
                <a:gd name="connsiteX0" fmla="*/ 0 w 261257"/>
                <a:gd name="connsiteY0" fmla="*/ 105501 h 105503"/>
                <a:gd name="connsiteX1" fmla="*/ 65314 w 261257"/>
                <a:gd name="connsiteY1" fmla="*/ 29304 h 105503"/>
                <a:gd name="connsiteX2" fmla="*/ 261257 w 261257"/>
                <a:gd name="connsiteY2" fmla="*/ 105503 h 105503"/>
                <a:gd name="connsiteX0" fmla="*/ 0 w 261257"/>
                <a:gd name="connsiteY0" fmla="*/ 449379 h 449381"/>
                <a:gd name="connsiteX1" fmla="*/ 65314 w 261257"/>
                <a:gd name="connsiteY1" fmla="*/ 373182 h 449381"/>
                <a:gd name="connsiteX2" fmla="*/ 261257 w 261257"/>
                <a:gd name="connsiteY2" fmla="*/ 449381 h 449381"/>
                <a:gd name="connsiteX0" fmla="*/ 0 w 326572"/>
                <a:gd name="connsiteY0" fmla="*/ 25399 h 482594"/>
                <a:gd name="connsiteX1" fmla="*/ 130629 w 326572"/>
                <a:gd name="connsiteY1" fmla="*/ 406395 h 482594"/>
                <a:gd name="connsiteX2" fmla="*/ 326572 w 326572"/>
                <a:gd name="connsiteY2" fmla="*/ 482594 h 482594"/>
                <a:gd name="connsiteX0" fmla="*/ 0 w 326572"/>
                <a:gd name="connsiteY0" fmla="*/ 0 h 457195"/>
                <a:gd name="connsiteX1" fmla="*/ 326572 w 326572"/>
                <a:gd name="connsiteY1" fmla="*/ 457195 h 457195"/>
                <a:gd name="connsiteX0" fmla="*/ 0 w 587828"/>
                <a:gd name="connsiteY0" fmla="*/ 0 h 228599"/>
                <a:gd name="connsiteX1" fmla="*/ 587828 w 587828"/>
                <a:gd name="connsiteY1" fmla="*/ 228599 h 228599"/>
                <a:gd name="connsiteX0" fmla="*/ 0 w 587828"/>
                <a:gd name="connsiteY0" fmla="*/ 161187 h 389786"/>
                <a:gd name="connsiteX1" fmla="*/ 587828 w 587828"/>
                <a:gd name="connsiteY1" fmla="*/ 389786 h 389786"/>
                <a:gd name="connsiteX0" fmla="*/ 0 w 301450"/>
                <a:gd name="connsiteY0" fmla="*/ 161187 h 237386"/>
                <a:gd name="connsiteX1" fmla="*/ 261257 w 301450"/>
                <a:gd name="connsiteY1" fmla="*/ 237386 h 237386"/>
                <a:gd name="connsiteX0" fmla="*/ 0 w 301450"/>
                <a:gd name="connsiteY0" fmla="*/ 161187 h 161187"/>
                <a:gd name="connsiteX1" fmla="*/ 195943 w 301450"/>
                <a:gd name="connsiteY1" fmla="*/ 161185 h 161187"/>
                <a:gd name="connsiteX0" fmla="*/ 0 w 301450"/>
                <a:gd name="connsiteY0" fmla="*/ 161187 h 313584"/>
                <a:gd name="connsiteX1" fmla="*/ 261257 w 301450"/>
                <a:gd name="connsiteY1" fmla="*/ 313584 h 313584"/>
                <a:gd name="connsiteX0" fmla="*/ 0 w 301450"/>
                <a:gd name="connsiteY0" fmla="*/ 161187 h 313584"/>
                <a:gd name="connsiteX1" fmla="*/ 261257 w 301450"/>
                <a:gd name="connsiteY1" fmla="*/ 313584 h 313584"/>
                <a:gd name="connsiteX0" fmla="*/ 0 w 261257"/>
                <a:gd name="connsiteY0" fmla="*/ 0 h 152397"/>
                <a:gd name="connsiteX1" fmla="*/ 261257 w 261257"/>
                <a:gd name="connsiteY1" fmla="*/ 152397 h 152397"/>
                <a:gd name="connsiteX0" fmla="*/ 0 w 261257"/>
                <a:gd name="connsiteY0" fmla="*/ 0 h 152397"/>
                <a:gd name="connsiteX1" fmla="*/ 261257 w 261257"/>
                <a:gd name="connsiteY1" fmla="*/ 152397 h 152397"/>
                <a:gd name="connsiteX0" fmla="*/ 0 w 261257"/>
                <a:gd name="connsiteY0" fmla="*/ 0 h 76198"/>
                <a:gd name="connsiteX1" fmla="*/ 261257 w 261257"/>
                <a:gd name="connsiteY1" fmla="*/ 76198 h 76198"/>
                <a:gd name="connsiteX0" fmla="*/ 0 w 326571"/>
                <a:gd name="connsiteY0" fmla="*/ 0 h 76198"/>
                <a:gd name="connsiteX1" fmla="*/ 326571 w 326571"/>
                <a:gd name="connsiteY1" fmla="*/ 76198 h 76198"/>
                <a:gd name="connsiteX0" fmla="*/ 0 w 261257"/>
                <a:gd name="connsiteY0" fmla="*/ 0 h 76198"/>
                <a:gd name="connsiteX1" fmla="*/ 261257 w 261257"/>
                <a:gd name="connsiteY1" fmla="*/ 76198 h 76198"/>
                <a:gd name="connsiteX0" fmla="*/ 0 w 261257"/>
                <a:gd name="connsiteY0" fmla="*/ 2 h 76200"/>
                <a:gd name="connsiteX1" fmla="*/ 0 w 261257"/>
                <a:gd name="connsiteY1" fmla="*/ 0 h 76200"/>
                <a:gd name="connsiteX2" fmla="*/ 261257 w 261257"/>
                <a:gd name="connsiteY2" fmla="*/ 76200 h 76200"/>
                <a:gd name="connsiteX0" fmla="*/ 0 w 261257"/>
                <a:gd name="connsiteY0" fmla="*/ 26373 h 102571"/>
                <a:gd name="connsiteX1" fmla="*/ 0 w 261257"/>
                <a:gd name="connsiteY1" fmla="*/ 26371 h 102571"/>
                <a:gd name="connsiteX2" fmla="*/ 261257 w 261257"/>
                <a:gd name="connsiteY2" fmla="*/ 102571 h 102571"/>
                <a:gd name="connsiteX0" fmla="*/ 0 w 261257"/>
                <a:gd name="connsiteY0" fmla="*/ 26373 h 102574"/>
                <a:gd name="connsiteX1" fmla="*/ 0 w 261257"/>
                <a:gd name="connsiteY1" fmla="*/ 26371 h 102574"/>
                <a:gd name="connsiteX2" fmla="*/ 261257 w 261257"/>
                <a:gd name="connsiteY2" fmla="*/ 102574 h 102574"/>
                <a:gd name="connsiteX0" fmla="*/ 0 w 261257"/>
                <a:gd name="connsiteY0" fmla="*/ 26373 h 102571"/>
                <a:gd name="connsiteX1" fmla="*/ 0 w 261257"/>
                <a:gd name="connsiteY1" fmla="*/ 26371 h 102571"/>
                <a:gd name="connsiteX2" fmla="*/ 261257 w 261257"/>
                <a:gd name="connsiteY2" fmla="*/ 102571 h 102571"/>
                <a:gd name="connsiteX0" fmla="*/ 0 w 261257"/>
                <a:gd name="connsiteY0" fmla="*/ 26373 h 102574"/>
                <a:gd name="connsiteX1" fmla="*/ 0 w 261257"/>
                <a:gd name="connsiteY1" fmla="*/ 26371 h 102574"/>
                <a:gd name="connsiteX2" fmla="*/ 261257 w 261257"/>
                <a:gd name="connsiteY2" fmla="*/ 102574 h 102574"/>
                <a:gd name="connsiteX0" fmla="*/ 0 w 261257"/>
                <a:gd name="connsiteY0" fmla="*/ 26373 h 102571"/>
                <a:gd name="connsiteX1" fmla="*/ 0 w 261257"/>
                <a:gd name="connsiteY1" fmla="*/ 26371 h 102571"/>
                <a:gd name="connsiteX2" fmla="*/ 261257 w 261257"/>
                <a:gd name="connsiteY2" fmla="*/ 102571 h 102571"/>
                <a:gd name="connsiteX0" fmla="*/ 0 w 261257"/>
                <a:gd name="connsiteY0" fmla="*/ 26373 h 102571"/>
                <a:gd name="connsiteX1" fmla="*/ 0 w 261257"/>
                <a:gd name="connsiteY1" fmla="*/ 26371 h 102571"/>
                <a:gd name="connsiteX2" fmla="*/ 261257 w 261257"/>
                <a:gd name="connsiteY2" fmla="*/ 102571 h 102571"/>
                <a:gd name="connsiteX0" fmla="*/ 0 w 326571"/>
                <a:gd name="connsiteY0" fmla="*/ 26373 h 178774"/>
                <a:gd name="connsiteX1" fmla="*/ 0 w 326571"/>
                <a:gd name="connsiteY1" fmla="*/ 26371 h 178774"/>
                <a:gd name="connsiteX2" fmla="*/ 326571 w 326571"/>
                <a:gd name="connsiteY2" fmla="*/ 178774 h 178774"/>
                <a:gd name="connsiteX0" fmla="*/ 0 w 326571"/>
                <a:gd name="connsiteY0" fmla="*/ 26373 h 178774"/>
                <a:gd name="connsiteX1" fmla="*/ 0 w 326571"/>
                <a:gd name="connsiteY1" fmla="*/ 26371 h 178774"/>
                <a:gd name="connsiteX2" fmla="*/ 326571 w 326571"/>
                <a:gd name="connsiteY2" fmla="*/ 178774 h 178774"/>
                <a:gd name="connsiteX0" fmla="*/ 0 w 457199"/>
                <a:gd name="connsiteY0" fmla="*/ 26373 h 254971"/>
                <a:gd name="connsiteX1" fmla="*/ 0 w 457199"/>
                <a:gd name="connsiteY1" fmla="*/ 26371 h 254971"/>
                <a:gd name="connsiteX2" fmla="*/ 457199 w 457199"/>
                <a:gd name="connsiteY2" fmla="*/ 254971 h 254971"/>
                <a:gd name="connsiteX0" fmla="*/ 0 w 457199"/>
                <a:gd name="connsiteY0" fmla="*/ 26371 h 254969"/>
                <a:gd name="connsiteX1" fmla="*/ 0 w 457199"/>
                <a:gd name="connsiteY1" fmla="*/ 26371 h 254969"/>
                <a:gd name="connsiteX2" fmla="*/ 457199 w 457199"/>
                <a:gd name="connsiteY2" fmla="*/ 254969 h 254969"/>
                <a:gd name="connsiteX0" fmla="*/ 0 w 457199"/>
                <a:gd name="connsiteY0" fmla="*/ 26371 h 254969"/>
                <a:gd name="connsiteX1" fmla="*/ 0 w 457199"/>
                <a:gd name="connsiteY1" fmla="*/ 26371 h 254969"/>
                <a:gd name="connsiteX2" fmla="*/ 457199 w 457199"/>
                <a:gd name="connsiteY2" fmla="*/ 254969 h 254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199" h="254969">
                  <a:moveTo>
                    <a:pt x="0" y="26371"/>
                  </a:moveTo>
                  <a:lnTo>
                    <a:pt x="0" y="26371"/>
                  </a:lnTo>
                  <a:cubicBezTo>
                    <a:pt x="168309" y="0"/>
                    <a:pt x="431449" y="152154"/>
                    <a:pt x="457199" y="25496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2514600" y="2362200"/>
              <a:ext cx="228600" cy="228600"/>
            </a:xfrm>
            <a:prstGeom prst="ellipse">
              <a:avLst/>
            </a:prstGeom>
            <a:gradFill>
              <a:gsLst>
                <a:gs pos="25000">
                  <a:schemeClr val="accent5"/>
                </a:gs>
                <a:gs pos="95000">
                  <a:schemeClr val="accent5">
                    <a:lumMod val="60000"/>
                    <a:lumOff val="40000"/>
                  </a:schemeClr>
                </a:gs>
              </a:gsLst>
              <a:lin ang="0" scaled="1"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882409" y="3987703"/>
            <a:ext cx="865622" cy="4074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Data</a:t>
            </a:r>
            <a:endParaRPr lang="en-US" sz="3200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4311556" y="2716035"/>
            <a:ext cx="762000" cy="0"/>
          </a:xfrm>
          <a:prstGeom prst="straightConnector1">
            <a:avLst/>
          </a:prstGeom>
          <a:ln w="50800" cmpd="dbl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294355" y="3987703"/>
            <a:ext cx="3032882" cy="4074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Integrative model</a:t>
            </a:r>
            <a:endParaRPr lang="en-US" sz="3200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grpSp>
        <p:nvGrpSpPr>
          <p:cNvPr id="84" name="Group 31"/>
          <p:cNvGrpSpPr>
            <a:grpSpLocks noChangeAspect="1"/>
          </p:cNvGrpSpPr>
          <p:nvPr/>
        </p:nvGrpSpPr>
        <p:grpSpPr>
          <a:xfrm>
            <a:off x="6270905" y="1079911"/>
            <a:ext cx="1079782" cy="2816352"/>
            <a:chOff x="5867400" y="912016"/>
            <a:chExt cx="2133600" cy="5564981"/>
          </a:xfrm>
        </p:grpSpPr>
        <p:grpSp>
          <p:nvGrpSpPr>
            <p:cNvPr id="85" name="Group 3"/>
            <p:cNvGrpSpPr/>
            <p:nvPr/>
          </p:nvGrpSpPr>
          <p:grpSpPr>
            <a:xfrm>
              <a:off x="5867400" y="912016"/>
              <a:ext cx="2133600" cy="5564981"/>
              <a:chOff x="7696201" y="3334236"/>
              <a:chExt cx="808560" cy="2108934"/>
            </a:xfrm>
          </p:grpSpPr>
          <p:sp>
            <p:nvSpPr>
              <p:cNvPr id="94" name="Arc 18"/>
              <p:cNvSpPr/>
              <p:nvPr/>
            </p:nvSpPr>
            <p:spPr>
              <a:xfrm rot="16200000">
                <a:off x="7897890" y="3132547"/>
                <a:ext cx="405182" cy="808560"/>
              </a:xfrm>
              <a:custGeom>
                <a:avLst/>
                <a:gdLst>
                  <a:gd name="connsiteX0" fmla="*/ 1219200 w 2438400"/>
                  <a:gd name="connsiteY0" fmla="*/ 0 h 2438400"/>
                  <a:gd name="connsiteX1" fmla="*/ 2275511 w 2438400"/>
                  <a:gd name="connsiteY1" fmla="*/ 610384 h 2438400"/>
                  <a:gd name="connsiteX2" fmla="*/ 2274152 w 2438400"/>
                  <a:gd name="connsiteY2" fmla="*/ 1830367 h 2438400"/>
                  <a:gd name="connsiteX3" fmla="*/ 1216484 w 2438400"/>
                  <a:gd name="connsiteY3" fmla="*/ 2438396 h 2438400"/>
                  <a:gd name="connsiteX4" fmla="*/ 1219200 w 2438400"/>
                  <a:gd name="connsiteY4" fmla="*/ 1219200 h 2438400"/>
                  <a:gd name="connsiteX5" fmla="*/ 1219200 w 2438400"/>
                  <a:gd name="connsiteY5" fmla="*/ 0 h 2438400"/>
                  <a:gd name="connsiteX0" fmla="*/ 1219200 w 2438400"/>
                  <a:gd name="connsiteY0" fmla="*/ 0 h 2438400"/>
                  <a:gd name="connsiteX1" fmla="*/ 2275511 w 2438400"/>
                  <a:gd name="connsiteY1" fmla="*/ 610384 h 2438400"/>
                  <a:gd name="connsiteX2" fmla="*/ 2274152 w 2438400"/>
                  <a:gd name="connsiteY2" fmla="*/ 1830367 h 2438400"/>
                  <a:gd name="connsiteX3" fmla="*/ 1216484 w 2438400"/>
                  <a:gd name="connsiteY3" fmla="*/ 2438396 h 2438400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317349 w 1221916"/>
                  <a:gd name="connsiteY4" fmla="*/ 314632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1916" h="2438399" stroke="0" extrusionOk="0">
                    <a:moveTo>
                      <a:pt x="2716" y="0"/>
                    </a:moveTo>
                    <a:cubicBezTo>
                      <a:pt x="438618" y="0"/>
                      <a:pt x="841356" y="232721"/>
                      <a:pt x="1059027" y="610384"/>
                    </a:cubicBezTo>
                    <a:cubicBezTo>
                      <a:pt x="1276697" y="988048"/>
                      <a:pt x="1276179" y="1453189"/>
                      <a:pt x="1057668" y="1830367"/>
                    </a:cubicBezTo>
                    <a:cubicBezTo>
                      <a:pt x="839157" y="2207545"/>
                      <a:pt x="435901" y="2439367"/>
                      <a:pt x="0" y="2438396"/>
                    </a:cubicBezTo>
                    <a:cubicBezTo>
                      <a:pt x="905" y="2031997"/>
                      <a:pt x="1811" y="1625599"/>
                      <a:pt x="2716" y="1219200"/>
                    </a:cubicBezTo>
                    <a:lnTo>
                      <a:pt x="2716" y="0"/>
                    </a:lnTo>
                    <a:close/>
                  </a:path>
                  <a:path w="1221916" h="2438399" fill="none">
                    <a:moveTo>
                      <a:pt x="2716" y="0"/>
                    </a:moveTo>
                    <a:cubicBezTo>
                      <a:pt x="438618" y="0"/>
                      <a:pt x="841356" y="232721"/>
                      <a:pt x="1059027" y="610384"/>
                    </a:cubicBezTo>
                    <a:cubicBezTo>
                      <a:pt x="1276697" y="988048"/>
                      <a:pt x="1276179" y="1453189"/>
                      <a:pt x="1057668" y="1830367"/>
                    </a:cubicBezTo>
                    <a:cubicBezTo>
                      <a:pt x="839157" y="2207545"/>
                      <a:pt x="435901" y="2439367"/>
                      <a:pt x="0" y="2438396"/>
                    </a:cubicBezTo>
                  </a:path>
                </a:pathLst>
              </a:custGeom>
              <a:gradFill>
                <a:gsLst>
                  <a:gs pos="25000">
                    <a:srgbClr val="00ADEF"/>
                  </a:gs>
                  <a:gs pos="95000">
                    <a:schemeClr val="accent3">
                      <a:lumMod val="40000"/>
                      <a:lumOff val="60000"/>
                    </a:schemeClr>
                  </a:gs>
                </a:gsLst>
                <a:lin ang="5400000" scaled="0"/>
              </a:gradFill>
              <a:ln w="254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703213" y="3719591"/>
                <a:ext cx="801548" cy="1359728"/>
              </a:xfrm>
              <a:prstGeom prst="rect">
                <a:avLst/>
              </a:prstGeom>
              <a:gradFill>
                <a:gsLst>
                  <a:gs pos="25000">
                    <a:srgbClr val="00ADEF"/>
                  </a:gs>
                  <a:gs pos="95000">
                    <a:schemeClr val="accent3">
                      <a:lumMod val="40000"/>
                      <a:lumOff val="60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  <p:sp>
            <p:nvSpPr>
              <p:cNvPr id="96" name="Arc 18"/>
              <p:cNvSpPr/>
              <p:nvPr/>
            </p:nvSpPr>
            <p:spPr>
              <a:xfrm rot="5400000">
                <a:off x="7897890" y="4836299"/>
                <a:ext cx="405182" cy="808560"/>
              </a:xfrm>
              <a:custGeom>
                <a:avLst/>
                <a:gdLst>
                  <a:gd name="connsiteX0" fmla="*/ 1219200 w 2438400"/>
                  <a:gd name="connsiteY0" fmla="*/ 0 h 2438400"/>
                  <a:gd name="connsiteX1" fmla="*/ 2275511 w 2438400"/>
                  <a:gd name="connsiteY1" fmla="*/ 610384 h 2438400"/>
                  <a:gd name="connsiteX2" fmla="*/ 2274152 w 2438400"/>
                  <a:gd name="connsiteY2" fmla="*/ 1830367 h 2438400"/>
                  <a:gd name="connsiteX3" fmla="*/ 1216484 w 2438400"/>
                  <a:gd name="connsiteY3" fmla="*/ 2438396 h 2438400"/>
                  <a:gd name="connsiteX4" fmla="*/ 1219200 w 2438400"/>
                  <a:gd name="connsiteY4" fmla="*/ 1219200 h 2438400"/>
                  <a:gd name="connsiteX5" fmla="*/ 1219200 w 2438400"/>
                  <a:gd name="connsiteY5" fmla="*/ 0 h 2438400"/>
                  <a:gd name="connsiteX0" fmla="*/ 1219200 w 2438400"/>
                  <a:gd name="connsiteY0" fmla="*/ 0 h 2438400"/>
                  <a:gd name="connsiteX1" fmla="*/ 2275511 w 2438400"/>
                  <a:gd name="connsiteY1" fmla="*/ 610384 h 2438400"/>
                  <a:gd name="connsiteX2" fmla="*/ 2274152 w 2438400"/>
                  <a:gd name="connsiteY2" fmla="*/ 1830367 h 2438400"/>
                  <a:gd name="connsiteX3" fmla="*/ 1216484 w 2438400"/>
                  <a:gd name="connsiteY3" fmla="*/ 2438396 h 2438400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317349 w 1221916"/>
                  <a:gd name="connsiteY4" fmla="*/ 314632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1916" h="2438399" stroke="0" extrusionOk="0">
                    <a:moveTo>
                      <a:pt x="2716" y="0"/>
                    </a:moveTo>
                    <a:cubicBezTo>
                      <a:pt x="438618" y="0"/>
                      <a:pt x="841356" y="232721"/>
                      <a:pt x="1059027" y="610384"/>
                    </a:cubicBezTo>
                    <a:cubicBezTo>
                      <a:pt x="1276697" y="988048"/>
                      <a:pt x="1276179" y="1453189"/>
                      <a:pt x="1057668" y="1830367"/>
                    </a:cubicBezTo>
                    <a:cubicBezTo>
                      <a:pt x="839157" y="2207545"/>
                      <a:pt x="435901" y="2439367"/>
                      <a:pt x="0" y="2438396"/>
                    </a:cubicBezTo>
                    <a:cubicBezTo>
                      <a:pt x="905" y="2031997"/>
                      <a:pt x="1811" y="1625599"/>
                      <a:pt x="2716" y="1219200"/>
                    </a:cubicBezTo>
                    <a:lnTo>
                      <a:pt x="2716" y="0"/>
                    </a:lnTo>
                    <a:close/>
                  </a:path>
                  <a:path w="1221916" h="2438399" fill="none">
                    <a:moveTo>
                      <a:pt x="2716" y="0"/>
                    </a:moveTo>
                    <a:cubicBezTo>
                      <a:pt x="438618" y="0"/>
                      <a:pt x="841356" y="232721"/>
                      <a:pt x="1059027" y="610384"/>
                    </a:cubicBezTo>
                    <a:cubicBezTo>
                      <a:pt x="1276697" y="988048"/>
                      <a:pt x="1276179" y="1453189"/>
                      <a:pt x="1057668" y="1830367"/>
                    </a:cubicBezTo>
                    <a:cubicBezTo>
                      <a:pt x="839157" y="2207545"/>
                      <a:pt x="435901" y="2439367"/>
                      <a:pt x="0" y="2438396"/>
                    </a:cubicBezTo>
                  </a:path>
                </a:pathLst>
              </a:custGeom>
              <a:gradFill>
                <a:gsLst>
                  <a:gs pos="25000">
                    <a:srgbClr val="00ADEF"/>
                  </a:gs>
                  <a:gs pos="95000">
                    <a:schemeClr val="accent3">
                      <a:lumMod val="40000"/>
                      <a:lumOff val="60000"/>
                    </a:schemeClr>
                  </a:gs>
                </a:gsLst>
                <a:lin ang="16200000" scaled="0"/>
              </a:gradFill>
              <a:ln w="254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  <p:cxnSp>
            <p:nvCxnSpPr>
              <p:cNvPr id="97" name="Straight Connector 96"/>
              <p:cNvCxnSpPr>
                <a:endCxn id="96" idx="3"/>
              </p:cNvCxnSpPr>
              <p:nvPr/>
            </p:nvCxnSpPr>
            <p:spPr>
              <a:xfrm>
                <a:off x="7696202" y="3739418"/>
                <a:ext cx="0" cy="129857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>
                <a:endCxn id="96" idx="0"/>
              </p:cNvCxnSpPr>
              <p:nvPr/>
            </p:nvCxnSpPr>
            <p:spPr>
              <a:xfrm>
                <a:off x="8504761" y="3744040"/>
                <a:ext cx="0" cy="129484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Rounded Rectangle 85"/>
            <p:cNvSpPr/>
            <p:nvPr/>
          </p:nvSpPr>
          <p:spPr>
            <a:xfrm>
              <a:off x="6019801" y="3357754"/>
              <a:ext cx="1828799" cy="730521"/>
            </a:xfrm>
            <a:prstGeom prst="roundRect">
              <a:avLst/>
            </a:prstGeom>
            <a:solidFill>
              <a:schemeClr val="bg1"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89" name="Rounded Rectangle 88"/>
            <p:cNvSpPr/>
            <p:nvPr/>
          </p:nvSpPr>
          <p:spPr>
            <a:xfrm>
              <a:off x="6019801" y="4231577"/>
              <a:ext cx="1828799" cy="730521"/>
            </a:xfrm>
            <a:prstGeom prst="roundRect">
              <a:avLst/>
            </a:prstGeom>
            <a:solidFill>
              <a:schemeClr val="bg1"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90" name="Rounded Rectangle 89"/>
            <p:cNvSpPr/>
            <p:nvPr/>
          </p:nvSpPr>
          <p:spPr>
            <a:xfrm>
              <a:off x="6019801" y="5105400"/>
              <a:ext cx="1828799" cy="730521"/>
            </a:xfrm>
            <a:prstGeom prst="roundRect">
              <a:avLst/>
            </a:prstGeom>
            <a:solidFill>
              <a:schemeClr val="bg1"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6019801" y="2483931"/>
              <a:ext cx="1828799" cy="730521"/>
            </a:xfrm>
            <a:prstGeom prst="roundRect">
              <a:avLst/>
            </a:prstGeom>
            <a:solidFill>
              <a:schemeClr val="bg1"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6019801" y="1610108"/>
              <a:ext cx="1828799" cy="730521"/>
            </a:xfrm>
            <a:prstGeom prst="roundRect">
              <a:avLst/>
            </a:prstGeom>
            <a:solidFill>
              <a:schemeClr val="bg1"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44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5943340"/>
            <a:ext cx="9144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7" y="6034780"/>
            <a:ext cx="697964" cy="694944"/>
          </a:xfrm>
          <a:prstGeom prst="rect">
            <a:avLst/>
          </a:prstGeom>
        </p:spPr>
      </p:pic>
      <p:pic>
        <p:nvPicPr>
          <p:cNvPr id="4098" name="Picture 2" descr="C:\Users\jonrkarr\Google Drive\presentations\presentation_2014_02_26_wholecell_ibm\images\JSMF logo.png"/>
          <p:cNvPicPr>
            <a:picLocks noChangeAspect="1" noChangeArrowheads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06000" y="6034780"/>
            <a:ext cx="1135529" cy="69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C:\Users\jonrkarr\Google Drive\Mt Sinai\logos\Sinai - horizontal - bla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828" y="6034780"/>
            <a:ext cx="2081403" cy="69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:\Users\jonrkarr\Google Drive\web\school2016\logos\erasynbio.png"/>
          <p:cNvPicPr>
            <a:picLocks noChangeAspect="1" noChangeArrowheads="1"/>
          </p:cNvPicPr>
          <p:nvPr/>
        </p:nvPicPr>
        <p:blipFill>
          <a:blip r:embed="rId6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538" y="6034780"/>
            <a:ext cx="3439162" cy="69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C:\Users\jonrkarr\Google Drive\Karr Lab\presentations\presentation_2016_04_03_summer_school\images\nih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51" y="6037003"/>
            <a:ext cx="1108387" cy="69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627029" y="4510054"/>
            <a:ext cx="4183471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400"/>
              </a:spcBef>
            </a:pPr>
            <a:r>
              <a:rPr lang="en-US" sz="2000" b="1" dirty="0">
                <a:ea typeface="CMU Bright" panose="02000603000000000000" pitchFamily="2" charset="0"/>
                <a:cs typeface="CMU Bright" panose="02000603000000000000" pitchFamily="2" charset="0"/>
              </a:rPr>
              <a:t>Center for Regulatory Genomics</a:t>
            </a:r>
          </a:p>
          <a:p>
            <a:r>
              <a:rPr lang="en-US" dirty="0">
                <a:ea typeface="CMU Bright" panose="02000603000000000000" pitchFamily="2" charset="0"/>
                <a:cs typeface="CMU Bright" panose="02000603000000000000" pitchFamily="2" charset="0"/>
              </a:rPr>
              <a:t>Luis Serrano</a:t>
            </a:r>
          </a:p>
          <a:p>
            <a:r>
              <a:rPr lang="en-US" dirty="0">
                <a:ea typeface="CMU Bright" panose="02000603000000000000" pitchFamily="2" charset="0"/>
                <a:cs typeface="CMU Bright" panose="02000603000000000000" pitchFamily="2" charset="0"/>
              </a:rPr>
              <a:t>Maria </a:t>
            </a:r>
            <a:r>
              <a:rPr lang="en-US" dirty="0" err="1">
                <a:ea typeface="CMU Bright" panose="02000603000000000000" pitchFamily="2" charset="0"/>
                <a:cs typeface="CMU Bright" panose="02000603000000000000" pitchFamily="2" charset="0"/>
              </a:rPr>
              <a:t>Lluch-Senar</a:t>
            </a:r>
            <a:endParaRPr lang="en-US" dirty="0">
              <a:ea typeface="CMU Bright" panose="02000603000000000000" pitchFamily="2" charset="0"/>
              <a:cs typeface="CMU Bright" panose="02000603000000000000" pitchFamily="2" charset="0"/>
            </a:endParaRPr>
          </a:p>
          <a:p>
            <a:r>
              <a:rPr lang="en-US" dirty="0">
                <a:ea typeface="CMU Bright" panose="02000603000000000000" pitchFamily="2" charset="0"/>
                <a:cs typeface="CMU Bright" panose="02000603000000000000" pitchFamily="2" charset="0"/>
              </a:rPr>
              <a:t>Veronica </a:t>
            </a:r>
            <a:r>
              <a:rPr lang="en-US" dirty="0" err="1">
                <a:ea typeface="CMU Bright" panose="02000603000000000000" pitchFamily="2" charset="0"/>
                <a:cs typeface="CMU Bright" panose="02000603000000000000" pitchFamily="2" charset="0"/>
              </a:rPr>
              <a:t>Llorens</a:t>
            </a:r>
            <a:endParaRPr lang="en-US" dirty="0"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4554107"/>
            <a:ext cx="2249809" cy="1143000"/>
          </a:xfrm>
          <a:prstGeom prst="rect">
            <a:avLst/>
          </a:prstGeom>
        </p:spPr>
      </p:pic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Acknowledgements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11540" y="3709137"/>
            <a:ext cx="1096875" cy="49040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dirty="0" smtClean="0">
                <a:ea typeface="CMU Bright" panose="02000603000000000000" pitchFamily="2" charset="0"/>
                <a:cs typeface="CMU Bright" panose="02000603000000000000" pitchFamily="2" charset="0"/>
              </a:rPr>
              <a:t>Pablo Meyer</a:t>
            </a:r>
          </a:p>
          <a:p>
            <a:pPr algn="ctr"/>
            <a:r>
              <a:rPr lang="en-US" i="1" dirty="0" smtClean="0">
                <a:ea typeface="CMU Bright" panose="02000603000000000000" pitchFamily="2" charset="0"/>
                <a:cs typeface="CMU Bright" panose="02000603000000000000" pitchFamily="2" charset="0"/>
              </a:rPr>
              <a:t>IBM/Sinai</a:t>
            </a:r>
            <a:endParaRPr lang="en-US" i="1" dirty="0"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19425" y="3709137"/>
            <a:ext cx="1448783" cy="49040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dirty="0" smtClean="0">
                <a:ea typeface="CMU Bright" panose="02000603000000000000" pitchFamily="2" charset="0"/>
                <a:cs typeface="CMU Bright" panose="02000603000000000000" pitchFamily="2" charset="0"/>
              </a:rPr>
              <a:t>Roger Rodriguez</a:t>
            </a:r>
          </a:p>
          <a:p>
            <a:pPr algn="ctr"/>
            <a:r>
              <a:rPr lang="en-US" i="1" dirty="0" smtClean="0">
                <a:ea typeface="CMU Bright" panose="02000603000000000000" pitchFamily="2" charset="0"/>
                <a:cs typeface="CMU Bright" panose="02000603000000000000" pitchFamily="2" charset="0"/>
              </a:rPr>
              <a:t>UNAM</a:t>
            </a:r>
            <a:endParaRPr lang="en-US" i="1" dirty="0"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5122" name="Picture 2" descr="C:\Users\jonrkarr\Google Drive\web\karrlab\people\rodriguez.thumb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037" y="2522204"/>
            <a:ext cx="1163556" cy="1163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jonrkarr\Google Drive\web\karrlab\people\meyer.thumb.gi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199" y="2522204"/>
            <a:ext cx="1163556" cy="1163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1829081" y="3709137"/>
            <a:ext cx="1294114" cy="24520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dirty="0" smtClean="0">
                <a:ea typeface="CMU Bright" panose="02000603000000000000" pitchFamily="2" charset="0"/>
                <a:cs typeface="CMU Bright" panose="02000603000000000000" pitchFamily="2" charset="0"/>
              </a:rPr>
              <a:t>Graeme </a:t>
            </a:r>
            <a:r>
              <a:rPr lang="en-US" dirty="0" err="1" smtClean="0">
                <a:ea typeface="CMU Bright" panose="02000603000000000000" pitchFamily="2" charset="0"/>
                <a:cs typeface="CMU Bright" panose="02000603000000000000" pitchFamily="2" charset="0"/>
              </a:rPr>
              <a:t>Gossel</a:t>
            </a:r>
            <a:endParaRPr lang="en-US" dirty="0"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37162" y="2191492"/>
            <a:ext cx="1413309" cy="24520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dirty="0">
                <a:ea typeface="CMU Bright" panose="02000603000000000000" pitchFamily="2" charset="0"/>
                <a:cs typeface="CMU Bright" panose="02000603000000000000" pitchFamily="2" charset="0"/>
              </a:rPr>
              <a:t>Arthur Goldberg</a:t>
            </a:r>
          </a:p>
        </p:txBody>
      </p:sp>
      <p:sp>
        <p:nvSpPr>
          <p:cNvPr id="9" name="Rectangle 8"/>
          <p:cNvSpPr/>
          <p:nvPr/>
        </p:nvSpPr>
        <p:spPr>
          <a:xfrm>
            <a:off x="3975317" y="2191492"/>
            <a:ext cx="1369320" cy="24520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dirty="0">
                <a:ea typeface="CMU Bright" panose="02000603000000000000" pitchFamily="2" charset="0"/>
                <a:cs typeface="CMU Bright" panose="02000603000000000000" pitchFamily="2" charset="0"/>
              </a:rPr>
              <a:t>Yin </a:t>
            </a:r>
            <a:r>
              <a:rPr lang="en-US" dirty="0" err="1">
                <a:ea typeface="CMU Bright" panose="02000603000000000000" pitchFamily="2" charset="0"/>
                <a:cs typeface="CMU Bright" panose="02000603000000000000" pitchFamily="2" charset="0"/>
              </a:rPr>
              <a:t>Hoon</a:t>
            </a:r>
            <a:r>
              <a:rPr lang="en-US" dirty="0">
                <a:ea typeface="CMU Bright" panose="02000603000000000000" pitchFamily="2" charset="0"/>
                <a:cs typeface="CMU Bright" panose="02000603000000000000" pitchFamily="2" charset="0"/>
              </a:rPr>
              <a:t> Chew</a:t>
            </a:r>
          </a:p>
        </p:txBody>
      </p:sp>
      <p:sp>
        <p:nvSpPr>
          <p:cNvPr id="4" name="Rectangle 3"/>
          <p:cNvSpPr/>
          <p:nvPr/>
        </p:nvSpPr>
        <p:spPr>
          <a:xfrm>
            <a:off x="1575792" y="2191492"/>
            <a:ext cx="1800691" cy="24520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dirty="0">
                <a:ea typeface="CMU Bright" panose="02000603000000000000" pitchFamily="2" charset="0"/>
                <a:cs typeface="CMU Bright" panose="02000603000000000000" pitchFamily="2" charset="0"/>
              </a:rPr>
              <a:t>Anne Marie Barrette</a:t>
            </a:r>
            <a:endParaRPr lang="en-US" dirty="0"/>
          </a:p>
        </p:txBody>
      </p:sp>
      <p:pic>
        <p:nvPicPr>
          <p:cNvPr id="6146" name="Picture 2" descr="C:\Users\jonrkarr\Google Drive\web\karrlab\people\chew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117" y="1002536"/>
            <a:ext cx="909720" cy="116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jonrkarr\Google Drive\web\karrlab\people\goldberg.thumb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038" y="1004560"/>
            <a:ext cx="1163556" cy="1163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jonrkarr\Google Drive\web\karrlab\people\barrette.thumb.gif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360" y="1004560"/>
            <a:ext cx="1163556" cy="1163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jonrkarr\Google Drive\web\karrlab\people\gossel.thumb.gif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360" y="2522204"/>
            <a:ext cx="1163556" cy="1163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99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existing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688" y="1171575"/>
            <a:ext cx="5000625" cy="5248275"/>
          </a:xfrm>
        </p:spPr>
        <p:txBody>
          <a:bodyPr>
            <a:normAutofit fontScale="70000" lnSpcReduction="20000"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b="1" dirty="0" smtClean="0"/>
              <a:t>Limited scope and accuracy</a:t>
            </a:r>
          </a:p>
          <a:p>
            <a:pPr marL="365760" indent="-137160"/>
            <a:r>
              <a:rPr lang="en-US" sz="3100" dirty="0"/>
              <a:t>Don’t represent several cell functions</a:t>
            </a:r>
          </a:p>
          <a:p>
            <a:pPr marL="365760" indent="-137160"/>
            <a:r>
              <a:rPr lang="en-US" sz="3100" dirty="0"/>
              <a:t>Don’t predict several phenotypes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b="1" dirty="0" smtClean="0"/>
              <a:t>Methods are not rigorous</a:t>
            </a:r>
          </a:p>
          <a:p>
            <a:pPr marL="365760" indent="-137160"/>
            <a:r>
              <a:rPr lang="en-US" dirty="0" smtClean="0"/>
              <a:t>Multi-algorithm simulation</a:t>
            </a:r>
          </a:p>
          <a:p>
            <a:pPr marL="365760" indent="-137160"/>
            <a:r>
              <a:rPr lang="en-US" dirty="0" smtClean="0"/>
              <a:t>Parameter estimation</a:t>
            </a:r>
          </a:p>
          <a:p>
            <a:pPr marL="365760" indent="-137160"/>
            <a:r>
              <a:rPr lang="en-US" dirty="0" smtClean="0"/>
              <a:t>Verification</a:t>
            </a:r>
          </a:p>
          <a:p>
            <a:pPr marL="365760" indent="-137160"/>
            <a:r>
              <a:rPr lang="en-US" dirty="0" smtClean="0"/>
              <a:t>Model reduction</a:t>
            </a:r>
            <a:endParaRPr lang="en-US" dirty="0"/>
          </a:p>
          <a:p>
            <a:pPr marL="0" indent="0">
              <a:spcBef>
                <a:spcPts val="2400"/>
              </a:spcBef>
              <a:buNone/>
            </a:pPr>
            <a:r>
              <a:rPr lang="en-US" b="1" dirty="0" smtClean="0"/>
              <a:t>Time-consuming </a:t>
            </a:r>
            <a:r>
              <a:rPr lang="en-US" b="1" dirty="0"/>
              <a:t>to construct</a:t>
            </a:r>
          </a:p>
          <a:p>
            <a:pPr marL="365760" indent="-137160"/>
            <a:r>
              <a:rPr lang="en-US" dirty="0"/>
              <a:t>Curate data</a:t>
            </a:r>
          </a:p>
          <a:p>
            <a:pPr marL="365760" indent="-137160"/>
            <a:r>
              <a:rPr lang="en-US" dirty="0"/>
              <a:t>Design model</a:t>
            </a:r>
          </a:p>
          <a:p>
            <a:pPr marL="365760" indent="-137160"/>
            <a:r>
              <a:rPr lang="en-US" dirty="0"/>
              <a:t>Verify model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b="1" dirty="0" smtClean="0"/>
              <a:t>Hard </a:t>
            </a:r>
            <a:r>
              <a:rPr lang="en-US" b="1" dirty="0"/>
              <a:t>to understand, reuse, </a:t>
            </a:r>
            <a:r>
              <a:rPr lang="en-US" b="1" dirty="0" smtClean="0"/>
              <a:t>reproduce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4075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Systemizing and accelerating WC modeling</a:t>
            </a:r>
            <a:endParaRPr lang="en-US" dirty="0"/>
          </a:p>
        </p:txBody>
      </p:sp>
      <p:pic>
        <p:nvPicPr>
          <p:cNvPr id="5" name="Content Placeholder 5" descr="platform.pd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880" y="917340"/>
            <a:ext cx="8778240" cy="247277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9787" y="3953232"/>
            <a:ext cx="8784427" cy="2677656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 smtClean="0"/>
              <a:t>Characterize organism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Aggregate data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Organize data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Design submodels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Merge submodels</a:t>
            </a:r>
          </a:p>
          <a:p>
            <a:pPr marL="342900" indent="-342900">
              <a:buFontTx/>
              <a:buAutoNum type="arabicPeriod"/>
            </a:pPr>
            <a:r>
              <a:rPr lang="en-US" sz="2400" dirty="0"/>
              <a:t>Simulate model</a:t>
            </a:r>
          </a:p>
          <a:p>
            <a:pPr marL="342900" indent="-342900">
              <a:buAutoNum type="arabicPeriod"/>
            </a:pPr>
            <a:endParaRPr lang="en-US" sz="2400" dirty="0" smtClean="0"/>
          </a:p>
          <a:p>
            <a:pPr marL="342900" indent="-342900">
              <a:buAutoNum type="arabicPeriod"/>
            </a:pPr>
            <a:r>
              <a:rPr lang="en-US" sz="2400" dirty="0" smtClean="0"/>
              <a:t>Estimate parameters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Verify model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Validate model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Visualize/analyze predictions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Applications: Engineering, medicine</a:t>
            </a:r>
          </a:p>
        </p:txBody>
      </p:sp>
    </p:spTree>
    <p:extLst>
      <p:ext uri="{BB962C8B-B14F-4D97-AF65-F5344CB8AC3E}">
        <p14:creationId xmlns:p14="http://schemas.microsoft.com/office/powerpoint/2010/main" val="103365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98843E-6 L 0 0.1337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6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4776" y="1609726"/>
            <a:ext cx="1533524" cy="1466850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  <a:effectLst>
            <a:glow rad="63500">
              <a:schemeClr val="accent1">
                <a:alpha val="0"/>
              </a:schemeClr>
            </a:glow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 smtClean="0">
              <a:solidFill>
                <a:schemeClr val="bg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Characterize organism</a:t>
            </a:r>
          </a:p>
        </p:txBody>
      </p:sp>
      <p:pic>
        <p:nvPicPr>
          <p:cNvPr id="5" name="Content Placeholder 5" descr="platform.pd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880" y="1859240"/>
            <a:ext cx="8778240" cy="247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2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Characterize organism</a:t>
            </a:r>
          </a:p>
        </p:txBody>
      </p:sp>
      <p:pic>
        <p:nvPicPr>
          <p:cNvPr id="1027" name="Picture 3" descr="C:\Users\jonrkarr\Google Drive\Karr Lab\presentations\presentation_2016_04_03_summer_school\images\F4.larg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39" y="3710522"/>
            <a:ext cx="3162300" cy="200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08907" y="5663992"/>
            <a:ext cx="2052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Proteome</a:t>
            </a:r>
          </a:p>
          <a:p>
            <a:pPr algn="ctr"/>
            <a:r>
              <a:rPr lang="en-US" dirty="0" smtClean="0"/>
              <a:t>Mass-spectrometry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01" y="6566356"/>
            <a:ext cx="89535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dirty="0" smtClean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Fraser et al., 1995; </a:t>
            </a:r>
            <a:r>
              <a:rPr lang="en-US" sz="1400" dirty="0" err="1" smtClean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Kühner</a:t>
            </a:r>
            <a:r>
              <a:rPr lang="en-US" sz="1400" dirty="0" smtClean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 et al., 2009; </a:t>
            </a:r>
            <a:r>
              <a:rPr lang="en-US" sz="1400" dirty="0" err="1" smtClean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Lluch-Senar</a:t>
            </a:r>
            <a:r>
              <a:rPr lang="en-US" sz="1400" dirty="0" smtClean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 et al., 2013</a:t>
            </a:r>
            <a:r>
              <a:rPr lang="en-US" sz="1400" dirty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; </a:t>
            </a:r>
            <a:r>
              <a:rPr lang="en-US" sz="1400" dirty="0" smtClean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Maier et al., 2013; </a:t>
            </a:r>
            <a:r>
              <a:rPr lang="en-US" sz="1400" dirty="0" err="1" smtClean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Yus</a:t>
            </a:r>
            <a:r>
              <a:rPr lang="en-US" sz="1400" dirty="0" smtClean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 et al. 2012</a:t>
            </a:r>
            <a:endParaRPr lang="en-US" sz="1400" i="1" dirty="0">
              <a:latin typeface="+mj-lt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1029" name="Picture 5" descr="C:\Users\jonrkarr\Google Drive\Karr Lab\presentations\presentation_2016_04_03_summer_school\images\F3.lar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412" y="1038225"/>
            <a:ext cx="1976302" cy="200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193020" y="2973490"/>
            <a:ext cx="1717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Transcriptome</a:t>
            </a:r>
          </a:p>
          <a:p>
            <a:pPr algn="ctr"/>
            <a:r>
              <a:rPr lang="en-US" dirty="0" smtClean="0"/>
              <a:t>RNA-</a:t>
            </a:r>
            <a:r>
              <a:rPr lang="en-US" dirty="0" err="1" smtClean="0"/>
              <a:t>seq</a:t>
            </a:r>
            <a:endParaRPr lang="en-US" dirty="0" smtClean="0"/>
          </a:p>
        </p:txBody>
      </p:sp>
      <p:pic>
        <p:nvPicPr>
          <p:cNvPr id="1030" name="Picture 6" descr="C:\Users\jonrkarr\Google Drive\Karr Lab\presentations\presentation_2016_04_03_summer_school\images\journal.pgen.1003191.g0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510" y="1038225"/>
            <a:ext cx="1944510" cy="200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574145" y="2973490"/>
            <a:ext cx="1345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/>
              <a:t>Epigenome</a:t>
            </a:r>
            <a:endParaRPr lang="en-US" b="1" dirty="0" smtClean="0"/>
          </a:p>
          <a:p>
            <a:pPr algn="ctr"/>
            <a:r>
              <a:rPr lang="en-US" dirty="0" smtClean="0"/>
              <a:t>Meth-</a:t>
            </a:r>
            <a:r>
              <a:rPr lang="en-US" dirty="0" err="1" smtClean="0"/>
              <a:t>seq</a:t>
            </a:r>
            <a:endParaRPr lang="en-US" dirty="0" smtClean="0"/>
          </a:p>
        </p:txBody>
      </p:sp>
      <p:pic>
        <p:nvPicPr>
          <p:cNvPr id="1031" name="Picture 7" descr="C:\Users\jonrkarr\Google Drive\Karr Lab\presentations\presentation_2016_04_03_summer_school\images\Untitle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39" y="1038225"/>
            <a:ext cx="3276279" cy="200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454812" y="2973490"/>
            <a:ext cx="1074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Genome</a:t>
            </a:r>
          </a:p>
          <a:p>
            <a:pPr algn="ctr"/>
            <a:r>
              <a:rPr lang="en-US" dirty="0" smtClean="0"/>
              <a:t>DNA-</a:t>
            </a:r>
            <a:r>
              <a:rPr lang="en-US" dirty="0" err="1" smtClean="0"/>
              <a:t>seq</a:t>
            </a:r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5246024" y="5663992"/>
            <a:ext cx="2052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Metabolome</a:t>
            </a:r>
          </a:p>
          <a:p>
            <a:pPr algn="ctr"/>
            <a:r>
              <a:rPr lang="en-US" dirty="0" smtClean="0"/>
              <a:t>Mass-spectrometry</a:t>
            </a:r>
          </a:p>
        </p:txBody>
      </p:sp>
      <p:pic>
        <p:nvPicPr>
          <p:cNvPr id="1032" name="Picture 8" descr="C:\Users\jonrkarr\Google Drive\Karr Lab\presentations\presentation_2016_04_03_summer_school\images\c3mb70113a-f3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498" y="3710522"/>
            <a:ext cx="5135216" cy="200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55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1. Characterize organism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9698"/>
            <a:ext cx="8229600" cy="5646761"/>
          </a:xfrm>
        </p:spPr>
        <p:txBody>
          <a:bodyPr numCol="2" spcCol="228600">
            <a:noAutofit/>
          </a:bodyPr>
          <a:lstStyle/>
          <a:p>
            <a:pPr fontAlgn="t"/>
            <a:r>
              <a:rPr lang="en-US" sz="2400" dirty="0" smtClean="0"/>
              <a:t>Chaperones</a:t>
            </a:r>
          </a:p>
          <a:p>
            <a:pPr fontAlgn="t"/>
            <a:r>
              <a:rPr lang="en-US" sz="2400" dirty="0" smtClean="0"/>
              <a:t>Complex composition</a:t>
            </a:r>
          </a:p>
          <a:p>
            <a:pPr fontAlgn="t"/>
            <a:r>
              <a:rPr lang="en-US" sz="2400" dirty="0" smtClean="0"/>
              <a:t>DNA binding sites</a:t>
            </a:r>
          </a:p>
          <a:p>
            <a:pPr fontAlgn="t"/>
            <a:r>
              <a:rPr lang="en-US" sz="2400" dirty="0" smtClean="0"/>
              <a:t>DNA footprints</a:t>
            </a:r>
          </a:p>
          <a:p>
            <a:pPr fontAlgn="t"/>
            <a:r>
              <a:rPr lang="en-US" sz="2400" dirty="0" smtClean="0"/>
              <a:t>DNA methylation</a:t>
            </a:r>
          </a:p>
          <a:p>
            <a:pPr fontAlgn="t"/>
            <a:r>
              <a:rPr lang="en-US" sz="2400" dirty="0" smtClean="0"/>
              <a:t>DNA sequence</a:t>
            </a:r>
          </a:p>
          <a:p>
            <a:pPr fontAlgn="t"/>
            <a:r>
              <a:rPr lang="en-US" sz="2400" dirty="0" smtClean="0"/>
              <a:t>Gene-drug interactions</a:t>
            </a:r>
          </a:p>
          <a:p>
            <a:pPr fontAlgn="t"/>
            <a:r>
              <a:rPr lang="en-US" sz="2400" dirty="0" smtClean="0"/>
              <a:t>Genome annotation</a:t>
            </a:r>
          </a:p>
          <a:p>
            <a:pPr fontAlgn="t"/>
            <a:r>
              <a:rPr lang="en-US" sz="2400" dirty="0" smtClean="0"/>
              <a:t>Growth rates</a:t>
            </a:r>
          </a:p>
          <a:p>
            <a:pPr fontAlgn="t"/>
            <a:r>
              <a:rPr lang="en-US" sz="2400" dirty="0" smtClean="0"/>
              <a:t>Metabolite concentrations</a:t>
            </a:r>
          </a:p>
          <a:p>
            <a:pPr fontAlgn="t"/>
            <a:r>
              <a:rPr lang="en-US" sz="2400" dirty="0" smtClean="0"/>
              <a:t>Protein cofactors</a:t>
            </a:r>
          </a:p>
          <a:p>
            <a:pPr fontAlgn="t"/>
            <a:r>
              <a:rPr lang="en-US" sz="2400" dirty="0" smtClean="0"/>
              <a:t>Protein expression</a:t>
            </a:r>
          </a:p>
          <a:p>
            <a:pPr fontAlgn="t"/>
            <a:r>
              <a:rPr lang="en-US" sz="2400" dirty="0" smtClean="0"/>
              <a:t>Protein half-lives</a:t>
            </a:r>
          </a:p>
          <a:p>
            <a:pPr fontAlgn="t"/>
            <a:r>
              <a:rPr lang="en-US" sz="2400" dirty="0" smtClean="0"/>
              <a:t>Protein localization</a:t>
            </a:r>
          </a:p>
          <a:p>
            <a:pPr fontAlgn="t"/>
            <a:r>
              <a:rPr lang="en-US" sz="2400" dirty="0" smtClean="0"/>
              <a:t>Protein modification</a:t>
            </a:r>
          </a:p>
          <a:p>
            <a:pPr fontAlgn="t"/>
            <a:r>
              <a:rPr lang="en-US" sz="2400" dirty="0" smtClean="0"/>
              <a:t>RNA editing</a:t>
            </a:r>
          </a:p>
          <a:p>
            <a:pPr fontAlgn="t"/>
            <a:r>
              <a:rPr lang="en-US" sz="2400" dirty="0" smtClean="0"/>
              <a:t>RNA expression</a:t>
            </a:r>
          </a:p>
          <a:p>
            <a:pPr fontAlgn="t"/>
            <a:r>
              <a:rPr lang="en-US" sz="2400" dirty="0" smtClean="0"/>
              <a:t>RNA half-lives</a:t>
            </a:r>
          </a:p>
          <a:p>
            <a:pPr fontAlgn="t"/>
            <a:r>
              <a:rPr lang="en-US" sz="2400" dirty="0" smtClean="0"/>
              <a:t>RNA modification</a:t>
            </a:r>
          </a:p>
          <a:p>
            <a:pPr fontAlgn="t"/>
            <a:r>
              <a:rPr lang="en-US" sz="2400" dirty="0" smtClean="0"/>
              <a:t>RNA maturation</a:t>
            </a:r>
          </a:p>
          <a:p>
            <a:pPr fontAlgn="t"/>
            <a:r>
              <a:rPr lang="en-US" sz="2400" dirty="0" smtClean="0"/>
              <a:t>Reaction fluxes</a:t>
            </a:r>
          </a:p>
          <a:p>
            <a:pPr fontAlgn="t"/>
            <a:r>
              <a:rPr lang="en-US" sz="2400" dirty="0" smtClean="0"/>
              <a:t>Reaction kinetics</a:t>
            </a:r>
          </a:p>
          <a:p>
            <a:pPr fontAlgn="t"/>
            <a:r>
              <a:rPr lang="en-US" sz="2400" dirty="0" smtClean="0"/>
              <a:t>Reaction </a:t>
            </a:r>
            <a:r>
              <a:rPr lang="en-US" sz="2400" dirty="0" err="1" smtClean="0"/>
              <a:t>stoichiometries</a:t>
            </a:r>
            <a:endParaRPr lang="en-US" sz="2400" dirty="0" smtClean="0"/>
          </a:p>
          <a:p>
            <a:pPr fontAlgn="t"/>
            <a:r>
              <a:rPr lang="en-US" sz="2400" dirty="0" smtClean="0"/>
              <a:t>Signaling pathways</a:t>
            </a:r>
          </a:p>
          <a:p>
            <a:pPr fontAlgn="t"/>
            <a:r>
              <a:rPr lang="en-US" sz="2400" dirty="0" smtClean="0"/>
              <a:t>DNA mutations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32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nai presentation template">
  <a:themeElements>
    <a:clrScheme name="Karr theme">
      <a:dk1>
        <a:sysClr val="windowText" lastClr="000000"/>
      </a:dk1>
      <a:lt1>
        <a:sysClr val="window" lastClr="FFFFFF"/>
      </a:lt1>
      <a:dk2>
        <a:srgbClr val="000000"/>
      </a:dk2>
      <a:lt2>
        <a:srgbClr val="D8D8D8"/>
      </a:lt2>
      <a:accent1>
        <a:srgbClr val="000000"/>
      </a:accent1>
      <a:accent2>
        <a:srgbClr val="FF0000"/>
      </a:accent2>
      <a:accent3>
        <a:srgbClr val="00B0F0"/>
      </a:accent3>
      <a:accent4>
        <a:srgbClr val="92D050"/>
      </a:accent4>
      <a:accent5>
        <a:srgbClr val="F79646"/>
      </a:accent5>
      <a:accent6>
        <a:srgbClr val="8064A2"/>
      </a:accent6>
      <a:hlink>
        <a:srgbClr val="000000"/>
      </a:hlink>
      <a:folHlink>
        <a:srgbClr val="000000"/>
      </a:folHlink>
    </a:clrScheme>
    <a:fontScheme name="Sinai">
      <a:majorFont>
        <a:latin typeface="CMU Bright"/>
        <a:ea typeface=""/>
        <a:cs typeface=""/>
      </a:majorFont>
      <a:minorFont>
        <a:latin typeface="CMU Br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DEF"/>
        </a:solidFill>
        <a:ln>
          <a:noFill/>
        </a:ln>
      </a:spPr>
      <a:bodyPr rtlCol="0" anchor="ctr"/>
      <a:lstStyle>
        <a:defPPr algn="ctr">
          <a:defRPr sz="3600" b="1" dirty="0" smtClean="0">
            <a:solidFill>
              <a:schemeClr val="bg1"/>
            </a:solidFill>
            <a:latin typeface="CMU Bright" panose="02000603000000000000" pitchFamily="2" charset="0"/>
            <a:ea typeface="CMU Bright" panose="02000603000000000000" pitchFamily="2" charset="0"/>
            <a:cs typeface="CMU Bright" panose="02000603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3403</TotalTime>
  <Words>1248</Words>
  <Application>Microsoft Office PowerPoint</Application>
  <PresentationFormat>On-screen Show (4:3)</PresentationFormat>
  <Paragraphs>368</Paragraphs>
  <Slides>46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Sinai presentation template</vt:lpstr>
      <vt:lpstr>Systemizing and accelerating whole-cell modeling</vt:lpstr>
      <vt:lpstr>WC modeling principles</vt:lpstr>
      <vt:lpstr>WC modeling = genomics + integrative modeling</vt:lpstr>
      <vt:lpstr>WC modeling process</vt:lpstr>
      <vt:lpstr>Limitations of existing methods</vt:lpstr>
      <vt:lpstr>Systemizing and accelerating WC modeling</vt:lpstr>
      <vt:lpstr>1. Characterize organism</vt:lpstr>
      <vt:lpstr>1. Characterize organism</vt:lpstr>
      <vt:lpstr>1. Characterize organism</vt:lpstr>
      <vt:lpstr>2. Aggregate data</vt:lpstr>
      <vt:lpstr>2. Aggregate data</vt:lpstr>
      <vt:lpstr>2. Aggregate data</vt:lpstr>
      <vt:lpstr>3. Organize data</vt:lpstr>
      <vt:lpstr>3. Organize data</vt:lpstr>
      <vt:lpstr>3. Organize data</vt:lpstr>
      <vt:lpstr>4. Design submodels</vt:lpstr>
      <vt:lpstr>4. Design submodels</vt:lpstr>
      <vt:lpstr>4. Design submodels</vt:lpstr>
      <vt:lpstr>4. Design submodels</vt:lpstr>
      <vt:lpstr>5. Map submodels onto common state</vt:lpstr>
      <vt:lpstr>6. Simulate</vt:lpstr>
      <vt:lpstr>6. Simulate: Concurrently integrate submodels</vt:lpstr>
      <vt:lpstr>6. Simulate: Parallel discrete event simulation</vt:lpstr>
      <vt:lpstr>6. Simulate: High-performance simulator</vt:lpstr>
      <vt:lpstr>6. Simulate: High-performance simulator</vt:lpstr>
      <vt:lpstr>7. Estimate parameters</vt:lpstr>
      <vt:lpstr>7. Estimate parameters</vt:lpstr>
      <vt:lpstr>7. Estimate parameters</vt:lpstr>
      <vt:lpstr>8. Verify model reproduces known biology</vt:lpstr>
      <vt:lpstr>8. Verify model reproduces known biology</vt:lpstr>
      <vt:lpstr>8. Verify model reproduces known biology</vt:lpstr>
      <vt:lpstr>9. Validate model reproduces true biology</vt:lpstr>
      <vt:lpstr>9. Validate model reproduces true biology</vt:lpstr>
      <vt:lpstr>9. Validate model reproduces true biology</vt:lpstr>
      <vt:lpstr>10. Visualization &amp; analysis</vt:lpstr>
      <vt:lpstr>10. Visualization &amp; analysis</vt:lpstr>
      <vt:lpstr>10. Visualization &amp; analysis</vt:lpstr>
      <vt:lpstr>10. Visualization &amp; analysis</vt:lpstr>
      <vt:lpstr>11. Applications: Engineering</vt:lpstr>
      <vt:lpstr>11. Applications: Engineering</vt:lpstr>
      <vt:lpstr>11. Applications: Engineering</vt:lpstr>
      <vt:lpstr>11. Applications: Medicine</vt:lpstr>
      <vt:lpstr>Open challenges</vt:lpstr>
      <vt:lpstr>Getting involved</vt:lpstr>
      <vt:lpstr>Summary</vt:lpstr>
      <vt:lpstr>Acknowledgements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Karr</dc:creator>
  <cp:lastModifiedBy>Jonathan Karr</cp:lastModifiedBy>
  <cp:revision>88</cp:revision>
  <dcterms:created xsi:type="dcterms:W3CDTF">2016-03-12T22:35:11Z</dcterms:created>
  <dcterms:modified xsi:type="dcterms:W3CDTF">2016-04-02T13:17:39Z</dcterms:modified>
</cp:coreProperties>
</file>